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58" r:id="rId5"/>
    <p:sldId id="262" r:id="rId6"/>
    <p:sldId id="25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9548"/>
    <a:srgbClr val="FFCCCC"/>
    <a:srgbClr val="D1FB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961" autoAdjust="0"/>
    <p:restoredTop sz="94660"/>
  </p:normalViewPr>
  <p:slideViewPr>
    <p:cSldViewPr snapToGrid="0">
      <p:cViewPr>
        <p:scale>
          <a:sx n="115" d="100"/>
          <a:sy n="115" d="100"/>
        </p:scale>
        <p:origin x="-3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 Weissgerber" userId="cc3cd6153fc3e553" providerId="LiveId" clId="{87009AD6-8806-4009-BA86-129F114EB7E0}"/>
    <pc:docChg chg="undo redo custSel addSld delSld modSld sldOrd">
      <pc:chgData name="A Weissgerber" userId="cc3cd6153fc3e553" providerId="LiveId" clId="{87009AD6-8806-4009-BA86-129F114EB7E0}" dt="2020-08-18T13:26:04.207" v="1417" actId="20577"/>
      <pc:docMkLst>
        <pc:docMk/>
      </pc:docMkLst>
      <pc:sldChg chg="modSp mod">
        <pc:chgData name="A Weissgerber" userId="cc3cd6153fc3e553" providerId="LiveId" clId="{87009AD6-8806-4009-BA86-129F114EB7E0}" dt="2020-08-17T13:22:30.640" v="1" actId="1076"/>
        <pc:sldMkLst>
          <pc:docMk/>
          <pc:sldMk cId="3477703620" sldId="257"/>
        </pc:sldMkLst>
        <pc:spChg chg="mod">
          <ac:chgData name="A Weissgerber" userId="cc3cd6153fc3e553" providerId="LiveId" clId="{87009AD6-8806-4009-BA86-129F114EB7E0}" dt="2020-08-17T13:22:17.800" v="0" actId="1076"/>
          <ac:spMkLst>
            <pc:docMk/>
            <pc:sldMk cId="3477703620" sldId="257"/>
            <ac:spMk id="49" creationId="{B45D0425-2CC2-4FB3-B16B-B05B4FFB56D7}"/>
          </ac:spMkLst>
        </pc:spChg>
        <pc:spChg chg="mod">
          <ac:chgData name="A Weissgerber" userId="cc3cd6153fc3e553" providerId="LiveId" clId="{87009AD6-8806-4009-BA86-129F114EB7E0}" dt="2020-08-17T13:22:30.640" v="1" actId="1076"/>
          <ac:spMkLst>
            <pc:docMk/>
            <pc:sldMk cId="3477703620" sldId="257"/>
            <ac:spMk id="52" creationId="{2C46D621-C5E5-4353-847E-D78A064F138F}"/>
          </ac:spMkLst>
        </pc:spChg>
      </pc:sldChg>
      <pc:sldChg chg="modSp mod">
        <pc:chgData name="A Weissgerber" userId="cc3cd6153fc3e553" providerId="LiveId" clId="{87009AD6-8806-4009-BA86-129F114EB7E0}" dt="2020-08-18T13:26:04.207" v="1417" actId="20577"/>
        <pc:sldMkLst>
          <pc:docMk/>
          <pc:sldMk cId="3306249256" sldId="259"/>
        </pc:sldMkLst>
        <pc:spChg chg="mod">
          <ac:chgData name="A Weissgerber" userId="cc3cd6153fc3e553" providerId="LiveId" clId="{87009AD6-8806-4009-BA86-129F114EB7E0}" dt="2020-08-18T13:26:04.207" v="1417" actId="20577"/>
          <ac:spMkLst>
            <pc:docMk/>
            <pc:sldMk cId="3306249256" sldId="259"/>
            <ac:spMk id="3" creationId="{C3EE4EFA-F6B9-4528-A098-D8F7B7E1C9A7}"/>
          </ac:spMkLst>
        </pc:spChg>
      </pc:sldChg>
      <pc:sldChg chg="modSp mod">
        <pc:chgData name="A Weissgerber" userId="cc3cd6153fc3e553" providerId="LiveId" clId="{87009AD6-8806-4009-BA86-129F114EB7E0}" dt="2020-08-17T13:23:26.992" v="2" actId="113"/>
        <pc:sldMkLst>
          <pc:docMk/>
          <pc:sldMk cId="481990071" sldId="260"/>
        </pc:sldMkLst>
        <pc:spChg chg="mod">
          <ac:chgData name="A Weissgerber" userId="cc3cd6153fc3e553" providerId="LiveId" clId="{87009AD6-8806-4009-BA86-129F114EB7E0}" dt="2020-08-17T13:23:26.992" v="2" actId="113"/>
          <ac:spMkLst>
            <pc:docMk/>
            <pc:sldMk cId="481990071" sldId="260"/>
            <ac:spMk id="3" creationId="{8E83C4D9-2CC3-4A53-AE91-8091C7CA851E}"/>
          </ac:spMkLst>
        </pc:spChg>
      </pc:sldChg>
      <pc:sldChg chg="del">
        <pc:chgData name="A Weissgerber" userId="cc3cd6153fc3e553" providerId="LiveId" clId="{87009AD6-8806-4009-BA86-129F114EB7E0}" dt="2020-08-17T17:19:54.207" v="40" actId="47"/>
        <pc:sldMkLst>
          <pc:docMk/>
          <pc:sldMk cId="4262077865" sldId="261"/>
        </pc:sldMkLst>
      </pc:sldChg>
      <pc:sldChg chg="addSp delSp modSp new del mod ord">
        <pc:chgData name="A Weissgerber" userId="cc3cd6153fc3e553" providerId="LiveId" clId="{87009AD6-8806-4009-BA86-129F114EB7E0}" dt="2020-08-18T13:25:41.073" v="1413" actId="47"/>
        <pc:sldMkLst>
          <pc:docMk/>
          <pc:sldMk cId="1080559071" sldId="263"/>
        </pc:sldMkLst>
        <pc:spChg chg="del">
          <ac:chgData name="A Weissgerber" userId="cc3cd6153fc3e553" providerId="LiveId" clId="{87009AD6-8806-4009-BA86-129F114EB7E0}" dt="2020-08-17T17:53:12.564" v="165" actId="478"/>
          <ac:spMkLst>
            <pc:docMk/>
            <pc:sldMk cId="1080559071" sldId="263"/>
            <ac:spMk id="2" creationId="{1920685D-82BB-4DE2-9A8E-973E468F9A4E}"/>
          </ac:spMkLst>
        </pc:spChg>
        <pc:spChg chg="del">
          <ac:chgData name="A Weissgerber" userId="cc3cd6153fc3e553" providerId="LiveId" clId="{87009AD6-8806-4009-BA86-129F114EB7E0}" dt="2020-08-17T17:43:14.773" v="42"/>
          <ac:spMkLst>
            <pc:docMk/>
            <pc:sldMk cId="1080559071" sldId="263"/>
            <ac:spMk id="3" creationId="{82B4FF7D-8EE7-4E88-89AB-50B0E2FC7B04}"/>
          </ac:spMkLst>
        </pc:spChg>
        <pc:spChg chg="del">
          <ac:chgData name="A Weissgerber" userId="cc3cd6153fc3e553" providerId="LiveId" clId="{87009AD6-8806-4009-BA86-129F114EB7E0}" dt="2020-08-17T20:17:46.751" v="1396" actId="478"/>
          <ac:spMkLst>
            <pc:docMk/>
            <pc:sldMk cId="1080559071" sldId="263"/>
            <ac:spMk id="4" creationId="{ED25EE63-4935-4DA0-A662-5FB8EA09B8E5}"/>
          </ac:spMkLst>
        </pc:spChg>
        <pc:spChg chg="add del mod">
          <ac:chgData name="A Weissgerber" userId="cc3cd6153fc3e553" providerId="LiveId" clId="{87009AD6-8806-4009-BA86-129F114EB7E0}" dt="2020-08-17T17:50:36.656" v="110" actId="1076"/>
          <ac:spMkLst>
            <pc:docMk/>
            <pc:sldMk cId="1080559071" sldId="263"/>
            <ac:spMk id="6" creationId="{306817B2-4B1B-4693-9BCD-8423E5202C82}"/>
          </ac:spMkLst>
        </pc:spChg>
        <pc:spChg chg="add mod">
          <ac:chgData name="A Weissgerber" userId="cc3cd6153fc3e553" providerId="LiveId" clId="{87009AD6-8806-4009-BA86-129F114EB7E0}" dt="2020-08-17T17:50:42.757" v="111" actId="1076"/>
          <ac:spMkLst>
            <pc:docMk/>
            <pc:sldMk cId="1080559071" sldId="263"/>
            <ac:spMk id="8" creationId="{0DB00CCE-4A86-4745-BB7B-8A3CEF551E9D}"/>
          </ac:spMkLst>
        </pc:spChg>
        <pc:spChg chg="add mod">
          <ac:chgData name="A Weissgerber" userId="cc3cd6153fc3e553" providerId="LiveId" clId="{87009AD6-8806-4009-BA86-129F114EB7E0}" dt="2020-08-17T17:52:02.959" v="142" actId="1076"/>
          <ac:spMkLst>
            <pc:docMk/>
            <pc:sldMk cId="1080559071" sldId="263"/>
            <ac:spMk id="10" creationId="{50131069-304A-4A1E-B6B1-A85F3818EE57}"/>
          </ac:spMkLst>
        </pc:spChg>
        <pc:spChg chg="add mod">
          <ac:chgData name="A Weissgerber" userId="cc3cd6153fc3e553" providerId="LiveId" clId="{87009AD6-8806-4009-BA86-129F114EB7E0}" dt="2020-08-17T17:52:15.729" v="149" actId="1076"/>
          <ac:spMkLst>
            <pc:docMk/>
            <pc:sldMk cId="1080559071" sldId="263"/>
            <ac:spMk id="12" creationId="{08CAAB8E-5FC4-4B5C-93FC-3BDDF6552F08}"/>
          </ac:spMkLst>
        </pc:spChg>
        <pc:spChg chg="add mod">
          <ac:chgData name="A Weissgerber" userId="cc3cd6153fc3e553" providerId="LiveId" clId="{87009AD6-8806-4009-BA86-129F114EB7E0}" dt="2020-08-17T17:52:31.229" v="158" actId="20577"/>
          <ac:spMkLst>
            <pc:docMk/>
            <pc:sldMk cId="1080559071" sldId="263"/>
            <ac:spMk id="14" creationId="{1771DB61-53B3-40C0-A679-477E2880F658}"/>
          </ac:spMkLst>
        </pc:spChg>
        <pc:spChg chg="add mod">
          <ac:chgData name="A Weissgerber" userId="cc3cd6153fc3e553" providerId="LiveId" clId="{87009AD6-8806-4009-BA86-129F114EB7E0}" dt="2020-08-17T17:52:56.552" v="164" actId="20577"/>
          <ac:spMkLst>
            <pc:docMk/>
            <pc:sldMk cId="1080559071" sldId="263"/>
            <ac:spMk id="16" creationId="{8D23E338-929C-4EA6-9E95-27A7B945039A}"/>
          </ac:spMkLst>
        </pc:spChg>
        <pc:spChg chg="add del mod">
          <ac:chgData name="A Weissgerber" userId="cc3cd6153fc3e553" providerId="LiveId" clId="{87009AD6-8806-4009-BA86-129F114EB7E0}" dt="2020-08-17T19:35:25.379" v="1262" actId="478"/>
          <ac:spMkLst>
            <pc:docMk/>
            <pc:sldMk cId="1080559071" sldId="263"/>
            <ac:spMk id="18" creationId="{C7899905-E65D-4001-9E04-6EE32228A4B7}"/>
          </ac:spMkLst>
        </pc:spChg>
        <pc:spChg chg="add mod">
          <ac:chgData name="A Weissgerber" userId="cc3cd6153fc3e553" providerId="LiveId" clId="{87009AD6-8806-4009-BA86-129F114EB7E0}" dt="2020-08-17T19:39:28.307" v="1295" actId="20577"/>
          <ac:spMkLst>
            <pc:docMk/>
            <pc:sldMk cId="1080559071" sldId="263"/>
            <ac:spMk id="22" creationId="{C9C632D4-271D-4376-AC50-52700FA394F9}"/>
          </ac:spMkLst>
        </pc:spChg>
        <pc:spChg chg="add mod">
          <ac:chgData name="A Weissgerber" userId="cc3cd6153fc3e553" providerId="LiveId" clId="{87009AD6-8806-4009-BA86-129F114EB7E0}" dt="2020-08-17T19:39:51.405" v="1301" actId="20577"/>
          <ac:spMkLst>
            <pc:docMk/>
            <pc:sldMk cId="1080559071" sldId="263"/>
            <ac:spMk id="24" creationId="{44952B41-CA2A-4146-A26D-6590D4DDF3BF}"/>
          </ac:spMkLst>
        </pc:spChg>
        <pc:spChg chg="add mod">
          <ac:chgData name="A Weissgerber" userId="cc3cd6153fc3e553" providerId="LiveId" clId="{87009AD6-8806-4009-BA86-129F114EB7E0}" dt="2020-08-17T19:40:06.893" v="1306" actId="20577"/>
          <ac:spMkLst>
            <pc:docMk/>
            <pc:sldMk cId="1080559071" sldId="263"/>
            <ac:spMk id="26" creationId="{BBB48F27-C858-42FB-9656-ECADB7FA9C3E}"/>
          </ac:spMkLst>
        </pc:spChg>
        <pc:spChg chg="add mod">
          <ac:chgData name="A Weissgerber" userId="cc3cd6153fc3e553" providerId="LiveId" clId="{87009AD6-8806-4009-BA86-129F114EB7E0}" dt="2020-08-17T19:40:26.443" v="1314" actId="20577"/>
          <ac:spMkLst>
            <pc:docMk/>
            <pc:sldMk cId="1080559071" sldId="263"/>
            <ac:spMk id="28" creationId="{D56FE8D7-67B0-43A2-B8CF-A251B15C9564}"/>
          </ac:spMkLst>
        </pc:spChg>
        <pc:spChg chg="add mod">
          <ac:chgData name="A Weissgerber" userId="cc3cd6153fc3e553" providerId="LiveId" clId="{87009AD6-8806-4009-BA86-129F114EB7E0}" dt="2020-08-17T19:40:46.727" v="1319" actId="20577"/>
          <ac:spMkLst>
            <pc:docMk/>
            <pc:sldMk cId="1080559071" sldId="263"/>
            <ac:spMk id="30" creationId="{AEFBD91B-BECB-49A7-B359-F27E846A040B}"/>
          </ac:spMkLst>
        </pc:spChg>
        <pc:spChg chg="add mod">
          <ac:chgData name="A Weissgerber" userId="cc3cd6153fc3e553" providerId="LiveId" clId="{87009AD6-8806-4009-BA86-129F114EB7E0}" dt="2020-08-17T20:11:19.133" v="1339" actId="1076"/>
          <ac:spMkLst>
            <pc:docMk/>
            <pc:sldMk cId="1080559071" sldId="263"/>
            <ac:spMk id="34" creationId="{6F55C872-3999-4FC9-A16D-713F102C1A6A}"/>
          </ac:spMkLst>
        </pc:spChg>
        <pc:spChg chg="add mod">
          <ac:chgData name="A Weissgerber" userId="cc3cd6153fc3e553" providerId="LiveId" clId="{87009AD6-8806-4009-BA86-129F114EB7E0}" dt="2020-08-17T20:11:33.457" v="1351" actId="20577"/>
          <ac:spMkLst>
            <pc:docMk/>
            <pc:sldMk cId="1080559071" sldId="263"/>
            <ac:spMk id="36" creationId="{CDE17D24-BF18-4DE4-BB8F-E6C2B0B263B0}"/>
          </ac:spMkLst>
        </pc:spChg>
        <pc:spChg chg="add mod">
          <ac:chgData name="A Weissgerber" userId="cc3cd6153fc3e553" providerId="LiveId" clId="{87009AD6-8806-4009-BA86-129F114EB7E0}" dt="2020-08-17T20:17:32.662" v="1395" actId="20577"/>
          <ac:spMkLst>
            <pc:docMk/>
            <pc:sldMk cId="1080559071" sldId="263"/>
            <ac:spMk id="40" creationId="{1A85F871-A4F7-4C3E-9A1B-A7DAD4DBCB74}"/>
          </ac:spMkLst>
        </pc:spChg>
        <pc:picChg chg="add del mod modCrop">
          <ac:chgData name="A Weissgerber" userId="cc3cd6153fc3e553" providerId="LiveId" clId="{87009AD6-8806-4009-BA86-129F114EB7E0}" dt="2020-08-17T19:38:58.945" v="1288" actId="1076"/>
          <ac:picMkLst>
            <pc:docMk/>
            <pc:sldMk cId="1080559071" sldId="263"/>
            <ac:picMk id="5" creationId="{5C2D6465-2A3F-4578-8DFC-831127DA6B36}"/>
          </ac:picMkLst>
        </pc:picChg>
        <pc:picChg chg="add mod">
          <ac:chgData name="A Weissgerber" userId="cc3cd6153fc3e553" providerId="LiveId" clId="{87009AD6-8806-4009-BA86-129F114EB7E0}" dt="2020-08-17T19:35:24.078" v="1261"/>
          <ac:picMkLst>
            <pc:docMk/>
            <pc:sldMk cId="1080559071" sldId="263"/>
            <ac:picMk id="19" creationId="{28B1666B-4E10-412B-9EE6-D2CF32D31E2C}"/>
          </ac:picMkLst>
        </pc:picChg>
        <pc:picChg chg="add mod modCrop">
          <ac:chgData name="A Weissgerber" userId="cc3cd6153fc3e553" providerId="LiveId" clId="{87009AD6-8806-4009-BA86-129F114EB7E0}" dt="2020-08-17T19:38:45.793" v="1285" actId="1076"/>
          <ac:picMkLst>
            <pc:docMk/>
            <pc:sldMk cId="1080559071" sldId="263"/>
            <ac:picMk id="20" creationId="{F675ACD1-6798-4517-9155-C85DFD217F32}"/>
          </ac:picMkLst>
        </pc:picChg>
        <pc:cxnChg chg="add mod">
          <ac:chgData name="A Weissgerber" userId="cc3cd6153fc3e553" providerId="LiveId" clId="{87009AD6-8806-4009-BA86-129F114EB7E0}" dt="2020-08-17T20:10:39.282" v="1322" actId="208"/>
          <ac:cxnSpMkLst>
            <pc:docMk/>
            <pc:sldMk cId="1080559071" sldId="263"/>
            <ac:cxnSpMk id="32" creationId="{298C4906-BDA0-40B2-886B-C935CD802062}"/>
          </ac:cxnSpMkLst>
        </pc:cxnChg>
        <pc:cxnChg chg="add mod">
          <ac:chgData name="A Weissgerber" userId="cc3cd6153fc3e553" providerId="LiveId" clId="{87009AD6-8806-4009-BA86-129F114EB7E0}" dt="2020-08-17T20:10:50.199" v="1324" actId="1076"/>
          <ac:cxnSpMkLst>
            <pc:docMk/>
            <pc:sldMk cId="1080559071" sldId="263"/>
            <ac:cxnSpMk id="33" creationId="{9FCADC96-817F-4B3F-A11B-FB3D25A9D591}"/>
          </ac:cxnSpMkLst>
        </pc:cxnChg>
        <pc:cxnChg chg="add mod">
          <ac:chgData name="A Weissgerber" userId="cc3cd6153fc3e553" providerId="LiveId" clId="{87009AD6-8806-4009-BA86-129F114EB7E0}" dt="2020-08-17T20:17:08.148" v="1358" actId="14100"/>
          <ac:cxnSpMkLst>
            <pc:docMk/>
            <pc:sldMk cId="1080559071" sldId="263"/>
            <ac:cxnSpMk id="37" creationId="{9B7BDD41-F9AD-4BEF-9B31-056726E761C8}"/>
          </ac:cxnSpMkLst>
        </pc:cxnChg>
      </pc:sldChg>
      <pc:sldChg chg="modSp del mod">
        <pc:chgData name="A Weissgerber" userId="cc3cd6153fc3e553" providerId="LiveId" clId="{87009AD6-8806-4009-BA86-129F114EB7E0}" dt="2020-08-17T17:19:51.678" v="39" actId="47"/>
        <pc:sldMkLst>
          <pc:docMk/>
          <pc:sldMk cId="3558656285" sldId="263"/>
        </pc:sldMkLst>
        <pc:spChg chg="mod">
          <ac:chgData name="A Weissgerber" userId="cc3cd6153fc3e553" providerId="LiveId" clId="{87009AD6-8806-4009-BA86-129F114EB7E0}" dt="2020-08-17T13:24:15.804" v="33" actId="20577"/>
          <ac:spMkLst>
            <pc:docMk/>
            <pc:sldMk cId="3558656285" sldId="263"/>
            <ac:spMk id="3" creationId="{CEE9E456-1CF5-4B7A-85FB-B6291C804817}"/>
          </ac:spMkLst>
        </pc:spChg>
      </pc:sldChg>
      <pc:sldChg chg="addSp delSp modSp new del mod modClrScheme chgLayout">
        <pc:chgData name="A Weissgerber" userId="cc3cd6153fc3e553" providerId="LiveId" clId="{87009AD6-8806-4009-BA86-129F114EB7E0}" dt="2020-08-18T13:25:39.630" v="1412" actId="47"/>
        <pc:sldMkLst>
          <pc:docMk/>
          <pc:sldMk cId="1737186525" sldId="264"/>
        </pc:sldMkLst>
        <pc:spChg chg="del">
          <ac:chgData name="A Weissgerber" userId="cc3cd6153fc3e553" providerId="LiveId" clId="{87009AD6-8806-4009-BA86-129F114EB7E0}" dt="2020-08-17T18:39:02.041" v="185" actId="700"/>
          <ac:spMkLst>
            <pc:docMk/>
            <pc:sldMk cId="1737186525" sldId="264"/>
            <ac:spMk id="2" creationId="{34EF0E74-CA90-4C91-8317-232A40C61290}"/>
          </ac:spMkLst>
        </pc:spChg>
        <pc:spChg chg="del">
          <ac:chgData name="A Weissgerber" userId="cc3cd6153fc3e553" providerId="LiveId" clId="{87009AD6-8806-4009-BA86-129F114EB7E0}" dt="2020-08-17T18:39:02.041" v="185" actId="700"/>
          <ac:spMkLst>
            <pc:docMk/>
            <pc:sldMk cId="1737186525" sldId="264"/>
            <ac:spMk id="3" creationId="{F9247B21-9C04-4C70-882A-6E65273E9117}"/>
          </ac:spMkLst>
        </pc:spChg>
        <pc:spChg chg="mod ord">
          <ac:chgData name="A Weissgerber" userId="cc3cd6153fc3e553" providerId="LiveId" clId="{87009AD6-8806-4009-BA86-129F114EB7E0}" dt="2020-08-17T18:39:02.041" v="185" actId="700"/>
          <ac:spMkLst>
            <pc:docMk/>
            <pc:sldMk cId="1737186525" sldId="264"/>
            <ac:spMk id="4" creationId="{668C0215-CB8A-491E-8C9D-646B1AD3278F}"/>
          </ac:spMkLst>
        </pc:spChg>
        <pc:spChg chg="add mod">
          <ac:chgData name="A Weissgerber" userId="cc3cd6153fc3e553" providerId="LiveId" clId="{87009AD6-8806-4009-BA86-129F114EB7E0}" dt="2020-08-17T19:12:22.782" v="1020" actId="1076"/>
          <ac:spMkLst>
            <pc:docMk/>
            <pc:sldMk cId="1737186525" sldId="264"/>
            <ac:spMk id="7" creationId="{D964E927-07A1-4D3D-885A-57E1B184DC80}"/>
          </ac:spMkLst>
        </pc:spChg>
        <pc:graphicFrameChg chg="add mod">
          <ac:chgData name="A Weissgerber" userId="cc3cd6153fc3e553" providerId="LiveId" clId="{87009AD6-8806-4009-BA86-129F114EB7E0}" dt="2020-08-18T13:07:21.494" v="1402" actId="1582"/>
          <ac:graphicFrameMkLst>
            <pc:docMk/>
            <pc:sldMk cId="1737186525" sldId="264"/>
            <ac:graphicFrameMk id="5" creationId="{56EF0351-A19E-49BB-BB2B-7CA9858381D3}"/>
          </ac:graphicFrameMkLst>
        </pc:graphicFrameChg>
      </pc:sldChg>
      <pc:sldChg chg="del">
        <pc:chgData name="A Weissgerber" userId="cc3cd6153fc3e553" providerId="LiveId" clId="{87009AD6-8806-4009-BA86-129F114EB7E0}" dt="2020-08-17T13:24:49.398" v="37" actId="2696"/>
        <pc:sldMkLst>
          <pc:docMk/>
          <pc:sldMk cId="1944770373" sldId="264"/>
        </pc:sldMkLst>
      </pc:sldChg>
      <pc:sldChg chg="addSp delSp modSp del mod">
        <pc:chgData name="A Weissgerber" userId="cc3cd6153fc3e553" providerId="LiveId" clId="{87009AD6-8806-4009-BA86-129F114EB7E0}" dt="2020-08-17T13:24:52.486" v="38" actId="2696"/>
        <pc:sldMkLst>
          <pc:docMk/>
          <pc:sldMk cId="2470168299" sldId="265"/>
        </pc:sldMkLst>
        <pc:spChg chg="add mod">
          <ac:chgData name="A Weissgerber" userId="cc3cd6153fc3e553" providerId="LiveId" clId="{87009AD6-8806-4009-BA86-129F114EB7E0}" dt="2020-08-17T13:24:42.619" v="35" actId="478"/>
          <ac:spMkLst>
            <pc:docMk/>
            <pc:sldMk cId="2470168299" sldId="265"/>
            <ac:spMk id="5" creationId="{4D924D6F-AECF-4357-BB2F-6419CBDB77F1}"/>
          </ac:spMkLst>
        </pc:spChg>
        <pc:picChg chg="del mod">
          <ac:chgData name="A Weissgerber" userId="cc3cd6153fc3e553" providerId="LiveId" clId="{87009AD6-8806-4009-BA86-129F114EB7E0}" dt="2020-08-17T13:24:42.619" v="35" actId="478"/>
          <ac:picMkLst>
            <pc:docMk/>
            <pc:sldMk cId="2470168299" sldId="265"/>
            <ac:picMk id="6" creationId="{CAFB7FBA-388F-4089-8D95-418ACEB78EE6}"/>
          </ac:picMkLst>
        </pc:picChg>
        <pc:picChg chg="del">
          <ac:chgData name="A Weissgerber" userId="cc3cd6153fc3e553" providerId="LiveId" clId="{87009AD6-8806-4009-BA86-129F114EB7E0}" dt="2020-08-17T13:24:44.604" v="36" actId="478"/>
          <ac:picMkLst>
            <pc:docMk/>
            <pc:sldMk cId="2470168299" sldId="265"/>
            <ac:picMk id="10" creationId="{B9C6BF9F-5A4B-40C0-9261-FC3FAD519BF7}"/>
          </ac:picMkLst>
        </pc:picChg>
      </pc:sldChg>
      <pc:sldChg chg="addSp delSp modSp new del mod chgLayout">
        <pc:chgData name="A Weissgerber" userId="cc3cd6153fc3e553" providerId="LiveId" clId="{87009AD6-8806-4009-BA86-129F114EB7E0}" dt="2020-08-18T13:25:38.379" v="1411" actId="47"/>
        <pc:sldMkLst>
          <pc:docMk/>
          <pc:sldMk cId="2791853571" sldId="265"/>
        </pc:sldMkLst>
        <pc:spChg chg="mod ord">
          <ac:chgData name="A Weissgerber" userId="cc3cd6153fc3e553" providerId="LiveId" clId="{87009AD6-8806-4009-BA86-129F114EB7E0}" dt="2020-08-17T19:29:33.186" v="1193" actId="1076"/>
          <ac:spMkLst>
            <pc:docMk/>
            <pc:sldMk cId="2791853571" sldId="265"/>
            <ac:spMk id="2" creationId="{626E8F73-C0BA-4745-9013-967B5467DBDE}"/>
          </ac:spMkLst>
        </pc:spChg>
        <pc:spChg chg="add mod">
          <ac:chgData name="A Weissgerber" userId="cc3cd6153fc3e553" providerId="LiveId" clId="{87009AD6-8806-4009-BA86-129F114EB7E0}" dt="2020-08-17T19:25:59.616" v="1080" actId="14100"/>
          <ac:spMkLst>
            <pc:docMk/>
            <pc:sldMk cId="2791853571" sldId="265"/>
            <ac:spMk id="10" creationId="{ACA5B312-7B46-4882-AA60-0FB0028BE857}"/>
          </ac:spMkLst>
        </pc:spChg>
        <pc:spChg chg="add mod">
          <ac:chgData name="A Weissgerber" userId="cc3cd6153fc3e553" providerId="LiveId" clId="{87009AD6-8806-4009-BA86-129F114EB7E0}" dt="2020-08-17T19:24:38.407" v="1063" actId="14100"/>
          <ac:spMkLst>
            <pc:docMk/>
            <pc:sldMk cId="2791853571" sldId="265"/>
            <ac:spMk id="12" creationId="{516869E6-BEA7-4A24-9520-E3EB905EB5C8}"/>
          </ac:spMkLst>
        </pc:spChg>
        <pc:spChg chg="add mod">
          <ac:chgData name="A Weissgerber" userId="cc3cd6153fc3e553" providerId="LiveId" clId="{87009AD6-8806-4009-BA86-129F114EB7E0}" dt="2020-08-17T19:25:42.159" v="1077" actId="1076"/>
          <ac:spMkLst>
            <pc:docMk/>
            <pc:sldMk cId="2791853571" sldId="265"/>
            <ac:spMk id="14" creationId="{9FD45116-B98F-45B1-ACB3-3CDFFACF768A}"/>
          </ac:spMkLst>
        </pc:spChg>
        <pc:spChg chg="add del">
          <ac:chgData name="A Weissgerber" userId="cc3cd6153fc3e553" providerId="LiveId" clId="{87009AD6-8806-4009-BA86-129F114EB7E0}" dt="2020-08-17T19:25:39.137" v="1076" actId="22"/>
          <ac:spMkLst>
            <pc:docMk/>
            <pc:sldMk cId="2791853571" sldId="265"/>
            <ac:spMk id="16" creationId="{C9B29E47-CDBB-484E-9ABA-A4717CE84125}"/>
          </ac:spMkLst>
        </pc:spChg>
        <pc:spChg chg="add mod">
          <ac:chgData name="A Weissgerber" userId="cc3cd6153fc3e553" providerId="LiveId" clId="{87009AD6-8806-4009-BA86-129F114EB7E0}" dt="2020-08-17T19:30:29.661" v="1203" actId="1076"/>
          <ac:spMkLst>
            <pc:docMk/>
            <pc:sldMk cId="2791853571" sldId="265"/>
            <ac:spMk id="18" creationId="{3FEB20BE-F980-4E25-A252-E3675642CBBC}"/>
          </ac:spMkLst>
        </pc:spChg>
        <pc:spChg chg="add mod">
          <ac:chgData name="A Weissgerber" userId="cc3cd6153fc3e553" providerId="LiveId" clId="{87009AD6-8806-4009-BA86-129F114EB7E0}" dt="2020-08-18T13:06:27.878" v="1397" actId="114"/>
          <ac:spMkLst>
            <pc:docMk/>
            <pc:sldMk cId="2791853571" sldId="265"/>
            <ac:spMk id="19" creationId="{168213CD-9DFF-4744-912F-4FA15F44889F}"/>
          </ac:spMkLst>
        </pc:spChg>
        <pc:spChg chg="add mod">
          <ac:chgData name="A Weissgerber" userId="cc3cd6153fc3e553" providerId="LiveId" clId="{87009AD6-8806-4009-BA86-129F114EB7E0}" dt="2020-08-18T13:06:35.795" v="1398" actId="114"/>
          <ac:spMkLst>
            <pc:docMk/>
            <pc:sldMk cId="2791853571" sldId="265"/>
            <ac:spMk id="21" creationId="{A6FAECDD-194D-41BA-98A9-D08649B66A23}"/>
          </ac:spMkLst>
        </pc:spChg>
        <pc:spChg chg="add mod">
          <ac:chgData name="A Weissgerber" userId="cc3cd6153fc3e553" providerId="LiveId" clId="{87009AD6-8806-4009-BA86-129F114EB7E0}" dt="2020-08-18T13:06:48.054" v="1400" actId="114"/>
          <ac:spMkLst>
            <pc:docMk/>
            <pc:sldMk cId="2791853571" sldId="265"/>
            <ac:spMk id="23" creationId="{0E8FB3C7-0F33-4878-AE7F-9BADCD1960F0}"/>
          </ac:spMkLst>
        </pc:spChg>
        <pc:spChg chg="add mod">
          <ac:chgData name="A Weissgerber" userId="cc3cd6153fc3e553" providerId="LiveId" clId="{87009AD6-8806-4009-BA86-129F114EB7E0}" dt="2020-08-18T13:06:42.310" v="1399" actId="114"/>
          <ac:spMkLst>
            <pc:docMk/>
            <pc:sldMk cId="2791853571" sldId="265"/>
            <ac:spMk id="25" creationId="{D87F9CF2-0BE6-4A73-86EB-23D14126884D}"/>
          </ac:spMkLst>
        </pc:spChg>
        <pc:grpChg chg="mod">
          <ac:chgData name="A Weissgerber" userId="cc3cd6153fc3e553" providerId="LiveId" clId="{87009AD6-8806-4009-BA86-129F114EB7E0}" dt="2020-08-17T19:22:39.847" v="1040"/>
          <ac:grpSpMkLst>
            <pc:docMk/>
            <pc:sldMk cId="2791853571" sldId="265"/>
            <ac:grpSpMk id="7" creationId="{F41A8955-6224-4AF2-8EF9-DAB1827E5ACF}"/>
          </ac:grpSpMkLst>
        </pc:grpChg>
        <pc:picChg chg="add del mod ord modCrop">
          <ac:chgData name="A Weissgerber" userId="cc3cd6153fc3e553" providerId="LiveId" clId="{87009AD6-8806-4009-BA86-129F114EB7E0}" dt="2020-08-18T13:07:35.079" v="1403" actId="478"/>
          <ac:picMkLst>
            <pc:docMk/>
            <pc:sldMk cId="2791853571" sldId="265"/>
            <ac:picMk id="4" creationId="{A4D78823-161A-4E4B-AA84-0F071D8CC7CA}"/>
          </ac:picMkLst>
        </pc:picChg>
        <pc:picChg chg="add mod">
          <ac:chgData name="A Weissgerber" userId="cc3cd6153fc3e553" providerId="LiveId" clId="{87009AD6-8806-4009-BA86-129F114EB7E0}" dt="2020-08-18T13:08:22.300" v="1410" actId="1076"/>
          <ac:picMkLst>
            <pc:docMk/>
            <pc:sldMk cId="2791853571" sldId="265"/>
            <ac:picMk id="5" creationId="{14B63719-C739-47EE-B1DC-F2971E2150AC}"/>
          </ac:picMkLst>
        </pc:picChg>
        <pc:inkChg chg="add del mod">
          <ac:chgData name="A Weissgerber" userId="cc3cd6153fc3e553" providerId="LiveId" clId="{87009AD6-8806-4009-BA86-129F114EB7E0}" dt="2020-08-17T19:22:40.281" v="1041" actId="9405"/>
          <ac:inkMkLst>
            <pc:docMk/>
            <pc:sldMk cId="2791853571" sldId="265"/>
            <ac:inkMk id="5" creationId="{4C31C922-DA77-4893-9D73-6758814C2B14}"/>
          </ac:inkMkLst>
        </pc:inkChg>
        <pc:inkChg chg="add del mod">
          <ac:chgData name="A Weissgerber" userId="cc3cd6153fc3e553" providerId="LiveId" clId="{87009AD6-8806-4009-BA86-129F114EB7E0}" dt="2020-08-17T19:22:39.847" v="1040"/>
          <ac:inkMkLst>
            <pc:docMk/>
            <pc:sldMk cId="2791853571" sldId="265"/>
            <ac:inkMk id="6" creationId="{6413F12B-9D17-4B2D-97A4-2F3A1F8DAF42}"/>
          </ac:inkMkLst>
        </pc:inkChg>
        <pc:inkChg chg="add del">
          <ac:chgData name="A Weissgerber" userId="cc3cd6153fc3e553" providerId="LiveId" clId="{87009AD6-8806-4009-BA86-129F114EB7E0}" dt="2020-08-17T19:22:47.655" v="1043" actId="9405"/>
          <ac:inkMkLst>
            <pc:docMk/>
            <pc:sldMk cId="2791853571" sldId="265"/>
            <ac:inkMk id="8" creationId="{966D0944-9191-40CE-AEA3-6A7B776BF8A1}"/>
          </ac:inkMkLst>
        </pc:inkChg>
        <pc:inkChg chg="add del">
          <ac:chgData name="A Weissgerber" userId="cc3cd6153fc3e553" providerId="LiveId" clId="{87009AD6-8806-4009-BA86-129F114EB7E0}" dt="2020-08-17T19:22:58.057" v="1045" actId="9405"/>
          <ac:inkMkLst>
            <pc:docMk/>
            <pc:sldMk cId="2791853571" sldId="265"/>
            <ac:inkMk id="9" creationId="{C9B76072-84F2-42B2-9C1A-6F040923DFB1}"/>
          </ac:inkMkLst>
        </pc:inkChg>
      </pc:sldChg>
    </pc:docChg>
  </pc:docChgLst>
  <pc:docChgLst>
    <pc:chgData name="Andrea Koplitz-Weißgerber" userId="cc3cd6153fc3e553" providerId="LiveId" clId="{EA731F9D-E33E-4EBD-A4B5-7811DFE515D8}"/>
    <pc:docChg chg="undo custSel modSld">
      <pc:chgData name="Andrea Koplitz-Weißgerber" userId="cc3cd6153fc3e553" providerId="LiveId" clId="{EA731F9D-E33E-4EBD-A4B5-7811DFE515D8}" dt="2020-09-16T20:56:11.378" v="103" actId="20577"/>
      <pc:docMkLst>
        <pc:docMk/>
      </pc:docMkLst>
      <pc:sldChg chg="modSp mod">
        <pc:chgData name="Andrea Koplitz-Weißgerber" userId="cc3cd6153fc3e553" providerId="LiveId" clId="{EA731F9D-E33E-4EBD-A4B5-7811DFE515D8}" dt="2020-09-16T20:56:11.378" v="103" actId="20577"/>
        <pc:sldMkLst>
          <pc:docMk/>
          <pc:sldMk cId="3306249256" sldId="259"/>
        </pc:sldMkLst>
        <pc:spChg chg="mod">
          <ac:chgData name="Andrea Koplitz-Weißgerber" userId="cc3cd6153fc3e553" providerId="LiveId" clId="{EA731F9D-E33E-4EBD-A4B5-7811DFE515D8}" dt="2020-09-16T20:56:11.378" v="103" actId="20577"/>
          <ac:spMkLst>
            <pc:docMk/>
            <pc:sldMk cId="3306249256" sldId="259"/>
            <ac:spMk id="3" creationId="{C3EE4EFA-F6B9-4528-A098-D8F7B7E1C9A7}"/>
          </ac:spMkLst>
        </pc:spChg>
      </pc:sldChg>
    </pc:docChg>
  </pc:docChgLst>
  <pc:docChgLst>
    <pc:chgData name="Andrea Koplitz-Weißgerber" userId="cc3cd6153fc3e553" providerId="LiveId" clId="{E52D38D0-219F-4A4A-AA7E-E849737F1121}"/>
    <pc:docChg chg="undo custSel addSld modSld sldOrd">
      <pc:chgData name="Andrea Koplitz-Weißgerber" userId="cc3cd6153fc3e553" providerId="LiveId" clId="{E52D38D0-219F-4A4A-AA7E-E849737F1121}" dt="2020-08-13T14:00:09.735" v="2132" actId="167"/>
      <pc:docMkLst>
        <pc:docMk/>
      </pc:docMkLst>
      <pc:sldChg chg="modSp mod">
        <pc:chgData name="Andrea Koplitz-Weißgerber" userId="cc3cd6153fc3e553" providerId="LiveId" clId="{E52D38D0-219F-4A4A-AA7E-E849737F1121}" dt="2020-08-11T19:50:41.684" v="1804" actId="20577"/>
        <pc:sldMkLst>
          <pc:docMk/>
          <pc:sldMk cId="4192709728" sldId="256"/>
        </pc:sldMkLst>
        <pc:spChg chg="mod">
          <ac:chgData name="Andrea Koplitz-Weißgerber" userId="cc3cd6153fc3e553" providerId="LiveId" clId="{E52D38D0-219F-4A4A-AA7E-E849737F1121}" dt="2020-08-11T19:50:41.684" v="1804" actId="20577"/>
          <ac:spMkLst>
            <pc:docMk/>
            <pc:sldMk cId="4192709728" sldId="256"/>
            <ac:spMk id="3" creationId="{609350DA-0964-49CE-9796-0DCB1FD15EA7}"/>
          </ac:spMkLst>
        </pc:spChg>
      </pc:sldChg>
      <pc:sldChg chg="addSp delSp modSp mod delAnim modAnim">
        <pc:chgData name="Andrea Koplitz-Weißgerber" userId="cc3cd6153fc3e553" providerId="LiveId" clId="{E52D38D0-219F-4A4A-AA7E-E849737F1121}" dt="2020-08-11T19:47:43.205" v="1780" actId="1076"/>
        <pc:sldMkLst>
          <pc:docMk/>
          <pc:sldMk cId="3477703620" sldId="257"/>
        </pc:sldMkLst>
        <pc:spChg chg="mod">
          <ac:chgData name="Andrea Koplitz-Weißgerber" userId="cc3cd6153fc3e553" providerId="LiveId" clId="{E52D38D0-219F-4A4A-AA7E-E849737F1121}" dt="2020-08-11T18:47:27.977" v="380" actId="1076"/>
          <ac:spMkLst>
            <pc:docMk/>
            <pc:sldMk cId="3477703620" sldId="257"/>
            <ac:spMk id="15" creationId="{4F6AE1BF-F0F2-49F5-8DB7-5480B4736DF8}"/>
          </ac:spMkLst>
        </pc:spChg>
        <pc:spChg chg="add mod">
          <ac:chgData name="Andrea Koplitz-Weißgerber" userId="cc3cd6153fc3e553" providerId="LiveId" clId="{E52D38D0-219F-4A4A-AA7E-E849737F1121}" dt="2020-08-11T19:06:57.984" v="487" actId="1076"/>
          <ac:spMkLst>
            <pc:docMk/>
            <pc:sldMk cId="3477703620" sldId="257"/>
            <ac:spMk id="49" creationId="{B45D0425-2CC2-4FB3-B16B-B05B4FFB56D7}"/>
          </ac:spMkLst>
        </pc:spChg>
        <pc:spChg chg="add mod">
          <ac:chgData name="Andrea Koplitz-Weißgerber" userId="cc3cd6153fc3e553" providerId="LiveId" clId="{E52D38D0-219F-4A4A-AA7E-E849737F1121}" dt="2020-08-11T19:47:43.205" v="1780" actId="1076"/>
          <ac:spMkLst>
            <pc:docMk/>
            <pc:sldMk cId="3477703620" sldId="257"/>
            <ac:spMk id="52" creationId="{2C46D621-C5E5-4353-847E-D78A064F138F}"/>
          </ac:spMkLst>
        </pc:spChg>
        <pc:picChg chg="mod">
          <ac:chgData name="Andrea Koplitz-Weißgerber" userId="cc3cd6153fc3e553" providerId="LiveId" clId="{E52D38D0-219F-4A4A-AA7E-E849737F1121}" dt="2020-08-11T19:47:35.502" v="1779" actId="1076"/>
          <ac:picMkLst>
            <pc:docMk/>
            <pc:sldMk cId="3477703620" sldId="257"/>
            <ac:picMk id="6" creationId="{866EC2C1-67D0-4227-B11E-9D5FA63981B4}"/>
          </ac:picMkLst>
        </pc:picChg>
        <pc:picChg chg="add del mod">
          <ac:chgData name="Andrea Koplitz-Weißgerber" userId="cc3cd6153fc3e553" providerId="LiveId" clId="{E52D38D0-219F-4A4A-AA7E-E849737F1121}" dt="2020-08-11T18:45:01.756" v="34" actId="478"/>
          <ac:picMkLst>
            <pc:docMk/>
            <pc:sldMk cId="3477703620" sldId="257"/>
            <ac:picMk id="48" creationId="{0BA885DF-5ED4-437E-8F37-E6FB9322F8F4}"/>
          </ac:picMkLst>
        </pc:picChg>
      </pc:sldChg>
      <pc:sldChg chg="addSp modSp mod">
        <pc:chgData name="Andrea Koplitz-Weißgerber" userId="cc3cd6153fc3e553" providerId="LiveId" clId="{E52D38D0-219F-4A4A-AA7E-E849737F1121}" dt="2020-08-11T19:47:55.516" v="1782" actId="20577"/>
        <pc:sldMkLst>
          <pc:docMk/>
          <pc:sldMk cId="2300787809" sldId="258"/>
        </pc:sldMkLst>
        <pc:spChg chg="mod">
          <ac:chgData name="Andrea Koplitz-Weißgerber" userId="cc3cd6153fc3e553" providerId="LiveId" clId="{E52D38D0-219F-4A4A-AA7E-E849737F1121}" dt="2020-08-11T19:24:56.138" v="753" actId="20577"/>
          <ac:spMkLst>
            <pc:docMk/>
            <pc:sldMk cId="2300787809" sldId="258"/>
            <ac:spMk id="2" creationId="{9DDC64DD-200F-40E0-8ADE-28C37923D67A}"/>
          </ac:spMkLst>
        </pc:spChg>
        <pc:spChg chg="add mod">
          <ac:chgData name="Andrea Koplitz-Weißgerber" userId="cc3cd6153fc3e553" providerId="LiveId" clId="{E52D38D0-219F-4A4A-AA7E-E849737F1121}" dt="2020-08-11T19:47:55.516" v="1782" actId="20577"/>
          <ac:spMkLst>
            <pc:docMk/>
            <pc:sldMk cId="2300787809" sldId="258"/>
            <ac:spMk id="12" creationId="{EEBBFA7D-9359-4014-A15D-96D2051D14F8}"/>
          </ac:spMkLst>
        </pc:spChg>
      </pc:sldChg>
      <pc:sldChg chg="modSp mod">
        <pc:chgData name="Andrea Koplitz-Weißgerber" userId="cc3cd6153fc3e553" providerId="LiveId" clId="{E52D38D0-219F-4A4A-AA7E-E849737F1121}" dt="2020-08-11T19:01:05.918" v="441" actId="12"/>
        <pc:sldMkLst>
          <pc:docMk/>
          <pc:sldMk cId="3306249256" sldId="259"/>
        </pc:sldMkLst>
        <pc:spChg chg="mod">
          <ac:chgData name="Andrea Koplitz-Weißgerber" userId="cc3cd6153fc3e553" providerId="LiveId" clId="{E52D38D0-219F-4A4A-AA7E-E849737F1121}" dt="2020-08-11T19:01:05.918" v="441" actId="12"/>
          <ac:spMkLst>
            <pc:docMk/>
            <pc:sldMk cId="3306249256" sldId="259"/>
            <ac:spMk id="3" creationId="{C3EE4EFA-F6B9-4528-A098-D8F7B7E1C9A7}"/>
          </ac:spMkLst>
        </pc:spChg>
      </pc:sldChg>
      <pc:sldChg chg="addSp delSp modSp mod">
        <pc:chgData name="Andrea Koplitz-Weißgerber" userId="cc3cd6153fc3e553" providerId="LiveId" clId="{E52D38D0-219F-4A4A-AA7E-E849737F1121}" dt="2020-08-11T19:53:34.131" v="1814" actId="20577"/>
        <pc:sldMkLst>
          <pc:docMk/>
          <pc:sldMk cId="481990071" sldId="260"/>
        </pc:sldMkLst>
        <pc:spChg chg="mod">
          <ac:chgData name="Andrea Koplitz-Weißgerber" userId="cc3cd6153fc3e553" providerId="LiveId" clId="{E52D38D0-219F-4A4A-AA7E-E849737F1121}" dt="2020-08-11T19:53:34.131" v="1814" actId="20577"/>
          <ac:spMkLst>
            <pc:docMk/>
            <pc:sldMk cId="481990071" sldId="260"/>
            <ac:spMk id="3" creationId="{8E83C4D9-2CC3-4A53-AE91-8091C7CA851E}"/>
          </ac:spMkLst>
        </pc:spChg>
        <pc:spChg chg="mod">
          <ac:chgData name="Andrea Koplitz-Weißgerber" userId="cc3cd6153fc3e553" providerId="LiveId" clId="{E52D38D0-219F-4A4A-AA7E-E849737F1121}" dt="2020-08-11T19:01:41.490" v="480" actId="164"/>
          <ac:spMkLst>
            <pc:docMk/>
            <pc:sldMk cId="481990071" sldId="260"/>
            <ac:spMk id="4" creationId="{A0B71275-93B7-498F-BA86-5D73CA90F469}"/>
          </ac:spMkLst>
        </pc:spChg>
        <pc:spChg chg="add mod">
          <ac:chgData name="Andrea Koplitz-Weißgerber" userId="cc3cd6153fc3e553" providerId="LiveId" clId="{E52D38D0-219F-4A4A-AA7E-E849737F1121}" dt="2020-08-11T19:37:19.327" v="1351" actId="20577"/>
          <ac:spMkLst>
            <pc:docMk/>
            <pc:sldMk cId="481990071" sldId="260"/>
            <ac:spMk id="17" creationId="{46AB5ED3-8F24-4124-8EE4-8C2B33EC078A}"/>
          </ac:spMkLst>
        </pc:spChg>
        <pc:spChg chg="mod">
          <ac:chgData name="Andrea Koplitz-Weißgerber" userId="cc3cd6153fc3e553" providerId="LiveId" clId="{E52D38D0-219F-4A4A-AA7E-E849737F1121}" dt="2020-08-11T19:28:55.755" v="1011"/>
          <ac:spMkLst>
            <pc:docMk/>
            <pc:sldMk cId="481990071" sldId="260"/>
            <ac:spMk id="21" creationId="{0611317B-C1CC-41DB-840B-2622629647FC}"/>
          </ac:spMkLst>
        </pc:spChg>
        <pc:grpChg chg="add del mod">
          <ac:chgData name="Andrea Koplitz-Weißgerber" userId="cc3cd6153fc3e553" providerId="LiveId" clId="{E52D38D0-219F-4A4A-AA7E-E849737F1121}" dt="2020-08-11T19:28:54.862" v="1010" actId="21"/>
          <ac:grpSpMkLst>
            <pc:docMk/>
            <pc:sldMk cId="481990071" sldId="260"/>
            <ac:grpSpMk id="16" creationId="{031EFFB3-DDD0-47AD-ACCB-6E9D94F295C7}"/>
          </ac:grpSpMkLst>
        </pc:grpChg>
        <pc:grpChg chg="add mod">
          <ac:chgData name="Andrea Koplitz-Weißgerber" userId="cc3cd6153fc3e553" providerId="LiveId" clId="{E52D38D0-219F-4A4A-AA7E-E849737F1121}" dt="2020-08-11T19:28:55.755" v="1011"/>
          <ac:grpSpMkLst>
            <pc:docMk/>
            <pc:sldMk cId="481990071" sldId="260"/>
            <ac:grpSpMk id="20" creationId="{7BE2B2EF-E386-4488-8F76-094DED13D6A8}"/>
          </ac:grpSpMkLst>
        </pc:grpChg>
        <pc:picChg chg="del mod">
          <ac:chgData name="Andrea Koplitz-Weißgerber" userId="cc3cd6153fc3e553" providerId="LiveId" clId="{E52D38D0-219F-4A4A-AA7E-E849737F1121}" dt="2020-08-11T19:28:26.941" v="1007" actId="478"/>
          <ac:picMkLst>
            <pc:docMk/>
            <pc:sldMk cId="481990071" sldId="260"/>
            <ac:picMk id="5" creationId="{08795A23-AC7D-4C4F-82E5-0B76EABBF56D}"/>
          </ac:picMkLst>
        </pc:picChg>
        <pc:picChg chg="mod">
          <ac:chgData name="Andrea Koplitz-Weißgerber" userId="cc3cd6153fc3e553" providerId="LiveId" clId="{E52D38D0-219F-4A4A-AA7E-E849737F1121}" dt="2020-08-11T19:01:41.490" v="480" actId="164"/>
          <ac:picMkLst>
            <pc:docMk/>
            <pc:sldMk cId="481990071" sldId="260"/>
            <ac:picMk id="7" creationId="{06BADD22-BF54-4888-BD44-19A0AA806425}"/>
          </ac:picMkLst>
        </pc:picChg>
        <pc:picChg chg="mod">
          <ac:chgData name="Andrea Koplitz-Weißgerber" userId="cc3cd6153fc3e553" providerId="LiveId" clId="{E52D38D0-219F-4A4A-AA7E-E849737F1121}" dt="2020-08-11T19:01:41.490" v="480" actId="164"/>
          <ac:picMkLst>
            <pc:docMk/>
            <pc:sldMk cId="481990071" sldId="260"/>
            <ac:picMk id="8" creationId="{0A2611CA-E7B4-4035-AFF2-73BEE68CC45D}"/>
          </ac:picMkLst>
        </pc:picChg>
        <pc:picChg chg="mod">
          <ac:chgData name="Andrea Koplitz-Weißgerber" userId="cc3cd6153fc3e553" providerId="LiveId" clId="{E52D38D0-219F-4A4A-AA7E-E849737F1121}" dt="2020-08-11T19:01:41.490" v="480" actId="164"/>
          <ac:picMkLst>
            <pc:docMk/>
            <pc:sldMk cId="481990071" sldId="260"/>
            <ac:picMk id="9" creationId="{6DA2C406-7B24-4C27-86F7-460B664DB4DB}"/>
          </ac:picMkLst>
        </pc:picChg>
        <pc:picChg chg="mod">
          <ac:chgData name="Andrea Koplitz-Weißgerber" userId="cc3cd6153fc3e553" providerId="LiveId" clId="{E52D38D0-219F-4A4A-AA7E-E849737F1121}" dt="2020-08-11T19:01:41.490" v="480" actId="164"/>
          <ac:picMkLst>
            <pc:docMk/>
            <pc:sldMk cId="481990071" sldId="260"/>
            <ac:picMk id="11" creationId="{0778FE9B-085C-44B0-A58F-1649D1462D1A}"/>
          </ac:picMkLst>
        </pc:picChg>
        <pc:picChg chg="add mod">
          <ac:chgData name="Andrea Koplitz-Weißgerber" userId="cc3cd6153fc3e553" providerId="LiveId" clId="{E52D38D0-219F-4A4A-AA7E-E849737F1121}" dt="2020-08-11T19:43:38.894" v="1759" actId="1076"/>
          <ac:picMkLst>
            <pc:docMk/>
            <pc:sldMk cId="481990071" sldId="260"/>
            <ac:picMk id="19" creationId="{1CE2A437-E4C3-4D31-83C9-E0A8D77C15BE}"/>
          </ac:picMkLst>
        </pc:picChg>
        <pc:picChg chg="mod">
          <ac:chgData name="Andrea Koplitz-Weißgerber" userId="cc3cd6153fc3e553" providerId="LiveId" clId="{E52D38D0-219F-4A4A-AA7E-E849737F1121}" dt="2020-08-11T19:28:55.755" v="1011"/>
          <ac:picMkLst>
            <pc:docMk/>
            <pc:sldMk cId="481990071" sldId="260"/>
            <ac:picMk id="22" creationId="{E1FFEFF5-A9C3-4BD1-8A20-62A0DAF55A77}"/>
          </ac:picMkLst>
        </pc:picChg>
        <pc:picChg chg="mod">
          <ac:chgData name="Andrea Koplitz-Weißgerber" userId="cc3cd6153fc3e553" providerId="LiveId" clId="{E52D38D0-219F-4A4A-AA7E-E849737F1121}" dt="2020-08-11T19:28:55.755" v="1011"/>
          <ac:picMkLst>
            <pc:docMk/>
            <pc:sldMk cId="481990071" sldId="260"/>
            <ac:picMk id="23" creationId="{321C9953-80B0-4F0C-9CF8-849BD01B6D61}"/>
          </ac:picMkLst>
        </pc:picChg>
        <pc:picChg chg="mod">
          <ac:chgData name="Andrea Koplitz-Weißgerber" userId="cc3cd6153fc3e553" providerId="LiveId" clId="{E52D38D0-219F-4A4A-AA7E-E849737F1121}" dt="2020-08-11T19:28:55.755" v="1011"/>
          <ac:picMkLst>
            <pc:docMk/>
            <pc:sldMk cId="481990071" sldId="260"/>
            <ac:picMk id="24" creationId="{B0AEAA17-A788-485D-BBF4-F0EA6DD2A539}"/>
          </ac:picMkLst>
        </pc:picChg>
        <pc:picChg chg="mod">
          <ac:chgData name="Andrea Koplitz-Weißgerber" userId="cc3cd6153fc3e553" providerId="LiveId" clId="{E52D38D0-219F-4A4A-AA7E-E849737F1121}" dt="2020-08-11T19:28:55.755" v="1011"/>
          <ac:picMkLst>
            <pc:docMk/>
            <pc:sldMk cId="481990071" sldId="260"/>
            <ac:picMk id="25" creationId="{CE6F8606-28FD-4CA0-9E17-08A8269ACDAA}"/>
          </ac:picMkLst>
        </pc:picChg>
        <pc:cxnChg chg="del mod">
          <ac:chgData name="Andrea Koplitz-Weißgerber" userId="cc3cd6153fc3e553" providerId="LiveId" clId="{E52D38D0-219F-4A4A-AA7E-E849737F1121}" dt="2020-08-11T19:28:22.337" v="1004" actId="478"/>
          <ac:cxnSpMkLst>
            <pc:docMk/>
            <pc:sldMk cId="481990071" sldId="260"/>
            <ac:cxnSpMk id="6" creationId="{EF80D289-6425-4588-84E6-86C27FE5F8AB}"/>
          </ac:cxnSpMkLst>
        </pc:cxnChg>
      </pc:sldChg>
      <pc:sldChg chg="addSp modSp new mod">
        <pc:chgData name="Andrea Koplitz-Weißgerber" userId="cc3cd6153fc3e553" providerId="LiveId" clId="{E52D38D0-219F-4A4A-AA7E-E849737F1121}" dt="2020-08-11T20:14:07.476" v="1858" actId="22"/>
        <pc:sldMkLst>
          <pc:docMk/>
          <pc:sldMk cId="4262077865" sldId="261"/>
        </pc:sldMkLst>
        <pc:spChg chg="mod">
          <ac:chgData name="Andrea Koplitz-Weißgerber" userId="cc3cd6153fc3e553" providerId="LiveId" clId="{E52D38D0-219F-4A4A-AA7E-E849737F1121}" dt="2020-08-11T20:13:52.548" v="1857" actId="20577"/>
          <ac:spMkLst>
            <pc:docMk/>
            <pc:sldMk cId="4262077865" sldId="261"/>
            <ac:spMk id="2" creationId="{19CFE4BE-8F64-4CEB-B302-60C27DC25FC5}"/>
          </ac:spMkLst>
        </pc:spChg>
        <pc:spChg chg="mod">
          <ac:chgData name="Andrea Koplitz-Weißgerber" userId="cc3cd6153fc3e553" providerId="LiveId" clId="{E52D38D0-219F-4A4A-AA7E-E849737F1121}" dt="2020-08-11T20:00:18.190" v="1845"/>
          <ac:spMkLst>
            <pc:docMk/>
            <pc:sldMk cId="4262077865" sldId="261"/>
            <ac:spMk id="3" creationId="{CEE9E456-1CF5-4B7A-85FB-B6291C804817}"/>
          </ac:spMkLst>
        </pc:spChg>
        <pc:picChg chg="add">
          <ac:chgData name="Andrea Koplitz-Weißgerber" userId="cc3cd6153fc3e553" providerId="LiveId" clId="{E52D38D0-219F-4A4A-AA7E-E849737F1121}" dt="2020-08-11T20:14:07.476" v="1858" actId="22"/>
          <ac:picMkLst>
            <pc:docMk/>
            <pc:sldMk cId="4262077865" sldId="261"/>
            <ac:picMk id="6" creationId="{CDF7A195-4455-4967-AC7F-ECEF82769E71}"/>
          </ac:picMkLst>
        </pc:picChg>
        <pc:picChg chg="add">
          <ac:chgData name="Andrea Koplitz-Weißgerber" userId="cc3cd6153fc3e553" providerId="LiveId" clId="{E52D38D0-219F-4A4A-AA7E-E849737F1121}" dt="2020-08-11T20:14:07.476" v="1858" actId="22"/>
          <ac:picMkLst>
            <pc:docMk/>
            <pc:sldMk cId="4262077865" sldId="261"/>
            <ac:picMk id="8" creationId="{48E86E7E-2B59-444A-9487-F91EEFBED11F}"/>
          </ac:picMkLst>
        </pc:picChg>
      </pc:sldChg>
      <pc:sldChg chg="addSp delSp modSp add mod ord">
        <pc:chgData name="Andrea Koplitz-Weißgerber" userId="cc3cd6153fc3e553" providerId="LiveId" clId="{E52D38D0-219F-4A4A-AA7E-E849737F1121}" dt="2020-08-11T20:47:31.004" v="2068" actId="20577"/>
        <pc:sldMkLst>
          <pc:docMk/>
          <pc:sldMk cId="2840124108" sldId="262"/>
        </pc:sldMkLst>
        <pc:spChg chg="mod">
          <ac:chgData name="Andrea Koplitz-Weißgerber" userId="cc3cd6153fc3e553" providerId="LiveId" clId="{E52D38D0-219F-4A4A-AA7E-E849737F1121}" dt="2020-08-11T19:39:17.284" v="1446" actId="27636"/>
          <ac:spMkLst>
            <pc:docMk/>
            <pc:sldMk cId="2840124108" sldId="262"/>
            <ac:spMk id="3" creationId="{8E83C4D9-2CC3-4A53-AE91-8091C7CA851E}"/>
          </ac:spMkLst>
        </pc:spChg>
        <pc:spChg chg="mod">
          <ac:chgData name="Andrea Koplitz-Weißgerber" userId="cc3cd6153fc3e553" providerId="LiveId" clId="{E52D38D0-219F-4A4A-AA7E-E849737F1121}" dt="2020-08-11T20:47:31.004" v="2068" actId="20577"/>
          <ac:spMkLst>
            <pc:docMk/>
            <pc:sldMk cId="2840124108" sldId="262"/>
            <ac:spMk id="17" creationId="{46AB5ED3-8F24-4124-8EE4-8C2B33EC078A}"/>
          </ac:spMkLst>
        </pc:spChg>
        <pc:spChg chg="mod">
          <ac:chgData name="Andrea Koplitz-Weißgerber" userId="cc3cd6153fc3e553" providerId="LiveId" clId="{E52D38D0-219F-4A4A-AA7E-E849737F1121}" dt="2020-08-11T19:28:58.955" v="1012"/>
          <ac:spMkLst>
            <pc:docMk/>
            <pc:sldMk cId="2840124108" sldId="262"/>
            <ac:spMk id="20" creationId="{9859CFF4-BA7C-4CDC-89C7-F47B7B46EA2A}"/>
          </ac:spMkLst>
        </pc:spChg>
        <pc:spChg chg="add del mod">
          <ac:chgData name="Andrea Koplitz-Weißgerber" userId="cc3cd6153fc3e553" providerId="LiveId" clId="{E52D38D0-219F-4A4A-AA7E-E849737F1121}" dt="2020-08-11T19:42:51.437" v="1733" actId="478"/>
          <ac:spMkLst>
            <pc:docMk/>
            <pc:sldMk cId="2840124108" sldId="262"/>
            <ac:spMk id="25" creationId="{AB5F2155-7F07-46EC-901A-D36EAA71C5BB}"/>
          </ac:spMkLst>
        </pc:spChg>
        <pc:grpChg chg="del">
          <ac:chgData name="Andrea Koplitz-Weißgerber" userId="cc3cd6153fc3e553" providerId="LiveId" clId="{E52D38D0-219F-4A4A-AA7E-E849737F1121}" dt="2020-08-11T19:28:48.659" v="1009" actId="478"/>
          <ac:grpSpMkLst>
            <pc:docMk/>
            <pc:sldMk cId="2840124108" sldId="262"/>
            <ac:grpSpMk id="16" creationId="{031EFFB3-DDD0-47AD-ACCB-6E9D94F295C7}"/>
          </ac:grpSpMkLst>
        </pc:grpChg>
        <pc:grpChg chg="add mod">
          <ac:chgData name="Andrea Koplitz-Weißgerber" userId="cc3cd6153fc3e553" providerId="LiveId" clId="{E52D38D0-219F-4A4A-AA7E-E849737F1121}" dt="2020-08-11T19:28:58.955" v="1012"/>
          <ac:grpSpMkLst>
            <pc:docMk/>
            <pc:sldMk cId="2840124108" sldId="262"/>
            <ac:grpSpMk id="18" creationId="{406F1290-043B-47C0-8D90-B737741D2439}"/>
          </ac:grpSpMkLst>
        </pc:grpChg>
        <pc:picChg chg="mod">
          <ac:chgData name="Andrea Koplitz-Weißgerber" userId="cc3cd6153fc3e553" providerId="LiveId" clId="{E52D38D0-219F-4A4A-AA7E-E849737F1121}" dt="2020-08-11T19:43:31.556" v="1758" actId="1076"/>
          <ac:picMkLst>
            <pc:docMk/>
            <pc:sldMk cId="2840124108" sldId="262"/>
            <ac:picMk id="19" creationId="{1CE2A437-E4C3-4D31-83C9-E0A8D77C15BE}"/>
          </ac:picMkLst>
        </pc:picChg>
        <pc:picChg chg="mod">
          <ac:chgData name="Andrea Koplitz-Weißgerber" userId="cc3cd6153fc3e553" providerId="LiveId" clId="{E52D38D0-219F-4A4A-AA7E-E849737F1121}" dt="2020-08-11T19:28:58.955" v="1012"/>
          <ac:picMkLst>
            <pc:docMk/>
            <pc:sldMk cId="2840124108" sldId="262"/>
            <ac:picMk id="21" creationId="{96C5C7E3-7AA7-4A75-916B-65E8B6134A44}"/>
          </ac:picMkLst>
        </pc:picChg>
        <pc:picChg chg="mod">
          <ac:chgData name="Andrea Koplitz-Weißgerber" userId="cc3cd6153fc3e553" providerId="LiveId" clId="{E52D38D0-219F-4A4A-AA7E-E849737F1121}" dt="2020-08-11T19:28:58.955" v="1012"/>
          <ac:picMkLst>
            <pc:docMk/>
            <pc:sldMk cId="2840124108" sldId="262"/>
            <ac:picMk id="22" creationId="{3E9FD08D-6740-46C6-82F2-E4FF33E906D7}"/>
          </ac:picMkLst>
        </pc:picChg>
        <pc:picChg chg="mod">
          <ac:chgData name="Andrea Koplitz-Weißgerber" userId="cc3cd6153fc3e553" providerId="LiveId" clId="{E52D38D0-219F-4A4A-AA7E-E849737F1121}" dt="2020-08-11T19:28:58.955" v="1012"/>
          <ac:picMkLst>
            <pc:docMk/>
            <pc:sldMk cId="2840124108" sldId="262"/>
            <ac:picMk id="23" creationId="{3A60A32A-A84B-4E2F-A264-5DF89A2EB2BD}"/>
          </ac:picMkLst>
        </pc:picChg>
        <pc:picChg chg="mod">
          <ac:chgData name="Andrea Koplitz-Weißgerber" userId="cc3cd6153fc3e553" providerId="LiveId" clId="{E52D38D0-219F-4A4A-AA7E-E849737F1121}" dt="2020-08-11T19:28:58.955" v="1012"/>
          <ac:picMkLst>
            <pc:docMk/>
            <pc:sldMk cId="2840124108" sldId="262"/>
            <ac:picMk id="24" creationId="{8180D96E-1E8A-428A-90AB-F494AD42FC0D}"/>
          </ac:picMkLst>
        </pc:picChg>
      </pc:sldChg>
      <pc:sldChg chg="modSp add mod">
        <pc:chgData name="Andrea Koplitz-Weißgerber" userId="cc3cd6153fc3e553" providerId="LiveId" clId="{E52D38D0-219F-4A4A-AA7E-E849737F1121}" dt="2020-08-11T20:36:11.724" v="2066" actId="20577"/>
        <pc:sldMkLst>
          <pc:docMk/>
          <pc:sldMk cId="3558656285" sldId="263"/>
        </pc:sldMkLst>
        <pc:spChg chg="mod">
          <ac:chgData name="Andrea Koplitz-Weißgerber" userId="cc3cd6153fc3e553" providerId="LiveId" clId="{E52D38D0-219F-4A4A-AA7E-E849737F1121}" dt="2020-08-11T20:14:25.199" v="1888" actId="20577"/>
          <ac:spMkLst>
            <pc:docMk/>
            <pc:sldMk cId="3558656285" sldId="263"/>
            <ac:spMk id="2" creationId="{19CFE4BE-8F64-4CEB-B302-60C27DC25FC5}"/>
          </ac:spMkLst>
        </pc:spChg>
        <pc:spChg chg="mod">
          <ac:chgData name="Andrea Koplitz-Weißgerber" userId="cc3cd6153fc3e553" providerId="LiveId" clId="{E52D38D0-219F-4A4A-AA7E-E849737F1121}" dt="2020-08-11T20:36:11.724" v="2066" actId="20577"/>
          <ac:spMkLst>
            <pc:docMk/>
            <pc:sldMk cId="3558656285" sldId="263"/>
            <ac:spMk id="3" creationId="{CEE9E456-1CF5-4B7A-85FB-B6291C804817}"/>
          </ac:spMkLst>
        </pc:spChg>
      </pc:sldChg>
      <pc:sldChg chg="addSp delSp modSp new mod">
        <pc:chgData name="Andrea Koplitz-Weißgerber" userId="cc3cd6153fc3e553" providerId="LiveId" clId="{E52D38D0-219F-4A4A-AA7E-E849737F1121}" dt="2020-08-13T13:58:57.840" v="2118" actId="1076"/>
        <pc:sldMkLst>
          <pc:docMk/>
          <pc:sldMk cId="1944770373" sldId="264"/>
        </pc:sldMkLst>
        <pc:spChg chg="del">
          <ac:chgData name="Andrea Koplitz-Weißgerber" userId="cc3cd6153fc3e553" providerId="LiveId" clId="{E52D38D0-219F-4A4A-AA7E-E849737F1121}" dt="2020-08-13T13:57:11.908" v="2070"/>
          <ac:spMkLst>
            <pc:docMk/>
            <pc:sldMk cId="1944770373" sldId="264"/>
            <ac:spMk id="3" creationId="{F88372CF-9E4E-4A51-A285-A33937A75CB6}"/>
          </ac:spMkLst>
        </pc:spChg>
        <pc:spChg chg="add mod">
          <ac:chgData name="Andrea Koplitz-Weißgerber" userId="cc3cd6153fc3e553" providerId="LiveId" clId="{E52D38D0-219F-4A4A-AA7E-E849737F1121}" dt="2020-08-13T13:58:46.783" v="2116" actId="962"/>
          <ac:spMkLst>
            <pc:docMk/>
            <pc:sldMk cId="1944770373" sldId="264"/>
            <ac:spMk id="7" creationId="{4FEEB8F7-6327-4DBE-BA44-20CCD34D7068}"/>
          </ac:spMkLst>
        </pc:spChg>
        <pc:spChg chg="add mod">
          <ac:chgData name="Andrea Koplitz-Weißgerber" userId="cc3cd6153fc3e553" providerId="LiveId" clId="{E52D38D0-219F-4A4A-AA7E-E849737F1121}" dt="2020-08-13T13:58:57.840" v="2118" actId="1076"/>
          <ac:spMkLst>
            <pc:docMk/>
            <pc:sldMk cId="1944770373" sldId="264"/>
            <ac:spMk id="11" creationId="{F463F94F-D309-41B7-B04A-2E52BE34089A}"/>
          </ac:spMkLst>
        </pc:spChg>
        <pc:picChg chg="add mod">
          <ac:chgData name="Andrea Koplitz-Weißgerber" userId="cc3cd6153fc3e553" providerId="LiveId" clId="{E52D38D0-219F-4A4A-AA7E-E849737F1121}" dt="2020-08-13T13:58:36.409" v="2112" actId="1076"/>
          <ac:picMkLst>
            <pc:docMk/>
            <pc:sldMk cId="1944770373" sldId="264"/>
            <ac:picMk id="6" creationId="{1E0EB1F8-4653-43BD-A5F3-83394C03A4E6}"/>
          </ac:picMkLst>
        </pc:picChg>
        <pc:picChg chg="add mod">
          <ac:chgData name="Andrea Koplitz-Weißgerber" userId="cc3cd6153fc3e553" providerId="LiveId" clId="{E52D38D0-219F-4A4A-AA7E-E849737F1121}" dt="2020-08-13T13:58:46.780" v="2115" actId="27614"/>
          <ac:picMkLst>
            <pc:docMk/>
            <pc:sldMk cId="1944770373" sldId="264"/>
            <ac:picMk id="9" creationId="{C91E0015-BCFA-4708-A84E-20C5B23188A1}"/>
          </ac:picMkLst>
        </pc:picChg>
      </pc:sldChg>
      <pc:sldChg chg="addSp delSp modSp new mod">
        <pc:chgData name="Andrea Koplitz-Weißgerber" userId="cc3cd6153fc3e553" providerId="LiveId" clId="{E52D38D0-219F-4A4A-AA7E-E849737F1121}" dt="2020-08-13T14:00:09.735" v="2132" actId="167"/>
        <pc:sldMkLst>
          <pc:docMk/>
          <pc:sldMk cId="2470168299" sldId="265"/>
        </pc:sldMkLst>
        <pc:spChg chg="del">
          <ac:chgData name="Andrea Koplitz-Weißgerber" userId="cc3cd6153fc3e553" providerId="LiveId" clId="{E52D38D0-219F-4A4A-AA7E-E849737F1121}" dt="2020-08-13T13:59:16.732" v="2120"/>
          <ac:spMkLst>
            <pc:docMk/>
            <pc:sldMk cId="2470168299" sldId="265"/>
            <ac:spMk id="3" creationId="{D2F2898B-45B8-4CDE-8124-C51E560B4ECB}"/>
          </ac:spMkLst>
        </pc:spChg>
        <pc:spChg chg="add mod">
          <ac:chgData name="Andrea Koplitz-Weißgerber" userId="cc3cd6153fc3e553" providerId="LiveId" clId="{E52D38D0-219F-4A4A-AA7E-E849737F1121}" dt="2020-08-13T13:59:25.673" v="2125" actId="1076"/>
          <ac:spMkLst>
            <pc:docMk/>
            <pc:sldMk cId="2470168299" sldId="265"/>
            <ac:spMk id="8" creationId="{B7527137-C663-436C-9EE6-E9EA9B038F7C}"/>
          </ac:spMkLst>
        </pc:spChg>
        <pc:spChg chg="add mod ord">
          <ac:chgData name="Andrea Koplitz-Weißgerber" userId="cc3cd6153fc3e553" providerId="LiveId" clId="{E52D38D0-219F-4A4A-AA7E-E849737F1121}" dt="2020-08-13T14:00:09.735" v="2132" actId="167"/>
          <ac:spMkLst>
            <pc:docMk/>
            <pc:sldMk cId="2470168299" sldId="265"/>
            <ac:spMk id="12" creationId="{240015F3-94F6-4993-8378-7E5DEF8C20D6}"/>
          </ac:spMkLst>
        </pc:spChg>
        <pc:picChg chg="add mod">
          <ac:chgData name="Andrea Koplitz-Weißgerber" userId="cc3cd6153fc3e553" providerId="LiveId" clId="{E52D38D0-219F-4A4A-AA7E-E849737F1121}" dt="2020-08-13T13:59:25.673" v="2125" actId="1076"/>
          <ac:picMkLst>
            <pc:docMk/>
            <pc:sldMk cId="2470168299" sldId="265"/>
            <ac:picMk id="6" creationId="{CAFB7FBA-388F-4089-8D95-418ACEB78EE6}"/>
          </ac:picMkLst>
        </pc:picChg>
        <pc:picChg chg="add mod ord">
          <ac:chgData name="Andrea Koplitz-Weißgerber" userId="cc3cd6153fc3e553" providerId="LiveId" clId="{E52D38D0-219F-4A4A-AA7E-E849737F1121}" dt="2020-08-13T14:00:09.735" v="2132" actId="167"/>
          <ac:picMkLst>
            <pc:docMk/>
            <pc:sldMk cId="2470168299" sldId="265"/>
            <ac:picMk id="10" creationId="{B9C6BF9F-5A4B-40C0-9261-FC3FAD519BF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98792-2A42-4F9C-8456-E44E7DFEA6BA}" type="datetimeFigureOut">
              <a:rPr lang="de-DE" smtClean="0"/>
              <a:t>16.09.2020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8D95B-F2DD-4F42-A1F5-EF2A0CD622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4170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610B28-7A15-40DC-9AEC-6700889B8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E6FC847-79AF-4C99-99BC-CD60A95983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5225B6-B353-4487-BDDC-19145E0DA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83126-FC76-4AF1-8DDE-8E736A028DDF}" type="datetime1">
              <a:rPr lang="de-DE" smtClean="0"/>
              <a:t>16.09.2020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AD7C8D-D2B0-46CF-8BDA-93D191A55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72EC10-48FB-46BE-AEBF-7A4287D07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0B30C-91C5-4DDA-9681-54A7AE18D6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5190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021060-C8A5-444B-971F-EBE39EABC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EBC8A17-46F4-4830-A901-9771C8C43C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03D25C7-9DF3-4DBB-82D9-32C65618D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37DC-C6B8-4921-A40C-7836013D856E}" type="datetime1">
              <a:rPr lang="de-DE" smtClean="0"/>
              <a:t>16.09.2020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DA25C8-6A47-4DC5-A00A-C1800641A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95B5353-1967-4056-96BB-F61EDC7CB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0B30C-91C5-4DDA-9681-54A7AE18D6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5211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0FDE2B1-3C7A-4084-9A40-D52E85DD94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7B67A01-BCEC-4D8E-B3AC-4EEA160D29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217EF0-3A73-4D7F-B6B4-D38222D3A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FD56-BD75-4530-B115-F8F9CDE190B8}" type="datetime1">
              <a:rPr lang="de-DE" smtClean="0"/>
              <a:t>16.09.2020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588D3C-9F64-4491-946A-819589879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B178E3-7141-4C1E-A188-BA06FD03E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0B30C-91C5-4DDA-9681-54A7AE18D6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7161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262DAB-A116-482A-BD3A-962E29630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936BE0-8402-4557-93D6-4D4AFC981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E17C83-CC90-40B0-BCB8-9BB95D836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0EE2F-D321-4E05-8BF9-98F1200003BF}" type="datetime1">
              <a:rPr lang="de-DE" smtClean="0"/>
              <a:t>16.09.2020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6D0131-9B84-4488-A304-AF61D6CE1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41A661B-84FA-418B-B381-F9CC01A85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0B30C-91C5-4DDA-9681-54A7AE18D6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7420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2AB418-E3FD-4489-925B-47B822A58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80E90C7-7387-4E41-BC5E-1D7FD29FC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E4E05F-B34D-4570-ADDA-8B0584339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C79FB-F054-48AB-8593-D1B87E507B12}" type="datetime1">
              <a:rPr lang="de-DE" smtClean="0"/>
              <a:t>16.09.2020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EFE312-BBAE-4573-93A2-A24195F6D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C3CC5E-B54C-4FC0-B512-AA517A81E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0B30C-91C5-4DDA-9681-54A7AE18D6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1546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D2C448-0715-471B-B4FF-0C9E2D040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2B6D30-E942-4FA8-A0F6-83844DF2AB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8BD0FC0-7352-495E-B8F0-72DCFF57AD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27E3110-B1D6-4751-9750-D74D1F6C0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F80A2-6498-4A15-A5B7-E27B15A539F4}" type="datetime1">
              <a:rPr lang="de-DE" smtClean="0"/>
              <a:t>16.09.2020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4915AB3-F532-43DF-B9EF-4BFEEE889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8487911-EC91-46CD-ACCC-1B12BADD9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0B30C-91C5-4DDA-9681-54A7AE18D6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987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534494-2606-4C85-B6E0-4E920623A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EB4B6BC-C8C7-4C52-8014-C34E33F2B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B12BD21-5A90-425E-AE97-0BF5D0B2FC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C71AD4A-34C9-4D77-A3B6-EC5541F483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585FB0C-8A1B-4F6C-B38A-235FF36E9B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12BBE26-AAED-4F48-BE14-83454A77B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7DD7C-B779-4D65-B94D-60B948FC6291}" type="datetime1">
              <a:rPr lang="de-DE" smtClean="0"/>
              <a:t>16.09.2020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B9BA802-551E-4514-BC82-C8EF641E9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D899E7-1EA1-462B-8AA8-AC039DF3C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0B30C-91C5-4DDA-9681-54A7AE18D6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1733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98B57E-5BDE-44FB-B4E4-EAA04A2FC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B5F798F-AD98-4FD7-BA2C-03B90C682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EAC06-0A24-432A-9DF0-0259E283F5FA}" type="datetime1">
              <a:rPr lang="de-DE" smtClean="0"/>
              <a:t>16.09.2020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2DE7DEB-E1C8-4CC9-A1D8-1D098426D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1A30A0B-DAC5-4A4F-AB0E-DF277E84C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0B30C-91C5-4DDA-9681-54A7AE18D6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414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F6CAEF6-D18A-4BD4-B8FB-51A180113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FF4E7-9FED-4304-83A2-C33619A45306}" type="datetime1">
              <a:rPr lang="de-DE" smtClean="0"/>
              <a:t>16.09.2020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FA7E19A-9609-4880-AD58-C840C645C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18973EE-386C-4412-8563-1A43DF1C5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0B30C-91C5-4DDA-9681-54A7AE18D6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1616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B2B476-A450-4CF2-BFD1-7FF726FC6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1C9E7A-183E-409B-9B3F-7A61C52D9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BAD8FC3-CFD5-4B6D-ABA1-271F9D8E9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1ACAD53-48C8-4E07-8129-8B9A78FFA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356F3-2062-407B-A8E3-D19B03C54C56}" type="datetime1">
              <a:rPr lang="de-DE" smtClean="0"/>
              <a:t>16.09.2020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E021B4A-DF2D-41D2-8C75-FFC4CEE70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7F5C5BC-7745-4606-B631-5493BBEA4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0B30C-91C5-4DDA-9681-54A7AE18D6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3961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9A4E2E-1D1F-48A4-97ED-81F711767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4CBE6CC-E854-4127-9E58-0C0D8CCC58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8B2917D-1C3E-4D41-B043-4249032557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BBC8B8-D6CF-4E5E-8642-23EBBA2FC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357DD-876C-4658-9F31-9FEFB87F4847}" type="datetime1">
              <a:rPr lang="de-DE" smtClean="0"/>
              <a:t>16.09.2020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9BA860A-9D14-4FA1-B9E5-A010543B2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9FA6584-00DD-4A52-9348-7E829771C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0B30C-91C5-4DDA-9681-54A7AE18D6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56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C976392-368F-4D17-A683-6511BAEF7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97706C9-BE0A-4200-82F8-5FE814BD0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F0C73C-4887-45B8-909C-0365B43C87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FEAF6-6825-4D4C-877E-9395B8F806AE}" type="datetime1">
              <a:rPr lang="de-DE" smtClean="0"/>
              <a:t>16.09.2020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D26EB9-23F5-45DB-A7BB-466ED29448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A4C1CD-C15D-4E54-A78E-6834C26AED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0B30C-91C5-4DDA-9681-54A7AE18D6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8982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3.png"/><Relationship Id="rId7" Type="http://schemas.openxmlformats.org/officeDocument/2006/relationships/hyperlink" Target="https://www.youtube.com/watch?v=qNf9nzvnd1k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Nf9nzvnd1k?feature=oembed" TargetMode="External"/><Relationship Id="rId6" Type="http://schemas.openxmlformats.org/officeDocument/2006/relationships/image" Target="../media/image2.png"/><Relationship Id="rId11" Type="http://schemas.openxmlformats.org/officeDocument/2006/relationships/image" Target="../media/image8.svg"/><Relationship Id="rId5" Type="http://schemas.openxmlformats.org/officeDocument/2006/relationships/image" Target="../media/image4.jpe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3L4-tszZ1Xs?feature=oembed" TargetMode="Externa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www.youtube.com/watch?v=3L4-tszZ1X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ektrum.de/lexikon/physik/ultraschall/14891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www.youtube.com/watch?v=3L4-tszZ1X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www.youtube.com/watch?v=qNf9nzvnd1k" TargetMode="External"/><Relationship Id="rId4" Type="http://schemas.openxmlformats.org/officeDocument/2006/relationships/hyperlink" Target="https://www.spektrum.de/lexikon/physik/infraschall/72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EAD0D9-575C-4F51-9FB9-15DFEE1EEB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0E9548"/>
                </a:solidFill>
              </a:rPr>
              <a:t>Heimische Fledermäuse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09350DA-0964-49CE-9796-0DCB1FD15E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>
                <a:solidFill>
                  <a:srgbClr val="0E9548"/>
                </a:solidFill>
              </a:rPr>
              <a:t>Der Ruf der Fledermaus</a:t>
            </a:r>
          </a:p>
        </p:txBody>
      </p:sp>
      <p:pic>
        <p:nvPicPr>
          <p:cNvPr id="5" name="Grafik 4" descr="Lehrerbildung bio macht schule PLUS">
            <a:extLst>
              <a:ext uri="{FF2B5EF4-FFF2-40B4-BE49-F238E27FC236}">
                <a16:creationId xmlns:a16="http://schemas.microsoft.com/office/drawing/2014/main" id="{BA74FF25-DF6E-4453-9B1D-19654E8142E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8512" y="320959"/>
            <a:ext cx="790575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A68D3C68-14A0-4671-8C77-752732A1C18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1667" y="441208"/>
            <a:ext cx="1166845" cy="584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02180C3-FE5E-4724-92FB-47685C552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0B30C-91C5-4DDA-9681-54A7AE18D6A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2709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rafik 42">
            <a:extLst>
              <a:ext uri="{FF2B5EF4-FFF2-40B4-BE49-F238E27FC236}">
                <a16:creationId xmlns:a16="http://schemas.microsoft.com/office/drawing/2014/main" id="{E87C764A-7262-4DBA-82A9-6C0A82980CE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42" b="28735"/>
          <a:stretch/>
        </p:blipFill>
        <p:spPr>
          <a:xfrm flipV="1">
            <a:off x="6456585" y="3108145"/>
            <a:ext cx="1617979" cy="496957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5C3B7BB-B5C0-448F-964D-D52E49419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0E9548"/>
                </a:solidFill>
              </a:rPr>
              <a:t> Frequenzen hören</a:t>
            </a:r>
          </a:p>
        </p:txBody>
      </p:sp>
      <p:pic>
        <p:nvPicPr>
          <p:cNvPr id="5" name="Grafik 4" descr="Lehrerbildung bio macht schule PLUS">
            <a:extLst>
              <a:ext uri="{FF2B5EF4-FFF2-40B4-BE49-F238E27FC236}">
                <a16:creationId xmlns:a16="http://schemas.microsoft.com/office/drawing/2014/main" id="{8FF51974-E48F-4C2B-900B-C0E8CD74969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8512" y="320959"/>
            <a:ext cx="790575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nlinemedien 5" title="20Hz to 20kHz (Human Audio Spectrum)">
            <a:hlinkClick r:id="" action="ppaction://media"/>
            <a:extLst>
              <a:ext uri="{FF2B5EF4-FFF2-40B4-BE49-F238E27FC236}">
                <a16:creationId xmlns:a16="http://schemas.microsoft.com/office/drawing/2014/main" id="{866EC2C1-67D0-4227-B11E-9D5FA63981B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6501497" y="4014688"/>
            <a:ext cx="4174365" cy="234808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42FCF0B6-6818-468C-A6D9-7E8C149F83EB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1667" y="443305"/>
            <a:ext cx="1166845" cy="58460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C1F4EE86-DD1B-47FB-99B4-E218D1BB4497}"/>
              </a:ext>
            </a:extLst>
          </p:cNvPr>
          <p:cNvSpPr/>
          <p:nvPr/>
        </p:nvSpPr>
        <p:spPr>
          <a:xfrm>
            <a:off x="1912126" y="2095272"/>
            <a:ext cx="2239200" cy="1582652"/>
          </a:xfrm>
          <a:prstGeom prst="rect">
            <a:avLst/>
          </a:prstGeom>
          <a:solidFill>
            <a:srgbClr val="0E954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Infraschall</a:t>
            </a:r>
          </a:p>
          <a:p>
            <a:pPr algn="ctr"/>
            <a:r>
              <a:rPr lang="de-D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 16 Hz</a:t>
            </a:r>
          </a:p>
          <a:p>
            <a:pPr algn="ctr"/>
            <a:endParaRPr lang="de-DE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de-DE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84C74209-31F6-462B-85ED-8A92473F76AC}"/>
              </a:ext>
            </a:extLst>
          </p:cNvPr>
          <p:cNvSpPr/>
          <p:nvPr/>
        </p:nvSpPr>
        <p:spPr>
          <a:xfrm>
            <a:off x="8023895" y="2095272"/>
            <a:ext cx="2240210" cy="1582652"/>
          </a:xfrm>
          <a:prstGeom prst="rect">
            <a:avLst/>
          </a:prstGeom>
          <a:solidFill>
            <a:srgbClr val="0E954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Ultraschall</a:t>
            </a:r>
          </a:p>
          <a:p>
            <a:pPr algn="ctr"/>
            <a:r>
              <a:rPr lang="de-D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– 10</a:t>
            </a:r>
            <a:r>
              <a:rPr lang="de-DE" sz="2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</a:t>
            </a:r>
            <a:r>
              <a:rPr lang="de-D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kHz</a:t>
            </a:r>
          </a:p>
          <a:p>
            <a:pPr algn="ctr"/>
            <a:endParaRPr lang="de-DE" sz="2000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de-DE" sz="2000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de-D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2EE6C479-F97C-4269-9589-0EE44AAE7B85}"/>
              </a:ext>
            </a:extLst>
          </p:cNvPr>
          <p:cNvSpPr/>
          <p:nvPr/>
        </p:nvSpPr>
        <p:spPr>
          <a:xfrm>
            <a:off x="4151326" y="2095272"/>
            <a:ext cx="3872569" cy="1582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rgbClr val="0E95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Hörbarer Frequenzbereich Mensch: </a:t>
            </a:r>
            <a:br>
              <a:rPr lang="de-DE" sz="2000" dirty="0">
                <a:solidFill>
                  <a:srgbClr val="0E95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2000" dirty="0">
                <a:solidFill>
                  <a:srgbClr val="0E95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 Hz – 20 kHz</a:t>
            </a:r>
          </a:p>
          <a:p>
            <a:pPr algn="ctr"/>
            <a:endParaRPr lang="de-DE" sz="2000" dirty="0">
              <a:solidFill>
                <a:srgbClr val="0E95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de-DE" dirty="0">
              <a:solidFill>
                <a:srgbClr val="0E95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F6AE1BF-F0F2-49F5-8DB7-5480B4736DF8}"/>
              </a:ext>
            </a:extLst>
          </p:cNvPr>
          <p:cNvSpPr txBox="1"/>
          <p:nvPr/>
        </p:nvSpPr>
        <p:spPr>
          <a:xfrm>
            <a:off x="5903521" y="6323598"/>
            <a:ext cx="486351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DE" sz="1600" dirty="0">
                <a:hlinkClick r:id="rId7"/>
              </a:rPr>
              <a:t>https://www.youtube.com/watch?v=qNf9nzvnd1k</a:t>
            </a:r>
            <a:r>
              <a:rPr lang="de-DE" sz="1600" dirty="0"/>
              <a:t> </a:t>
            </a:r>
          </a:p>
        </p:txBody>
      </p:sp>
      <p:pic>
        <p:nvPicPr>
          <p:cNvPr id="21" name="Grafik 20" descr="Ohr">
            <a:extLst>
              <a:ext uri="{FF2B5EF4-FFF2-40B4-BE49-F238E27FC236}">
                <a16:creationId xmlns:a16="http://schemas.microsoft.com/office/drawing/2014/main" id="{484B2AFD-F621-4BBD-A859-0266C975047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760286" y="1426999"/>
            <a:ext cx="654648" cy="654648"/>
          </a:xfrm>
          <a:prstGeom prst="rect">
            <a:avLst/>
          </a:prstGeom>
        </p:spPr>
      </p:pic>
      <p:pic>
        <p:nvPicPr>
          <p:cNvPr id="23" name="Grafik 22" descr="Ohr">
            <a:extLst>
              <a:ext uri="{FF2B5EF4-FFF2-40B4-BE49-F238E27FC236}">
                <a16:creationId xmlns:a16="http://schemas.microsoft.com/office/drawing/2014/main" id="{1D2FADF1-8D6C-48F0-859B-BB29D4E7D21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816676" y="1426999"/>
            <a:ext cx="654648" cy="654648"/>
          </a:xfrm>
          <a:prstGeom prst="rect">
            <a:avLst/>
          </a:prstGeom>
        </p:spPr>
      </p:pic>
      <p:pic>
        <p:nvPicPr>
          <p:cNvPr id="25" name="Grafik 24" descr="Ohr">
            <a:extLst>
              <a:ext uri="{FF2B5EF4-FFF2-40B4-BE49-F238E27FC236}">
                <a16:creationId xmlns:a16="http://schemas.microsoft.com/office/drawing/2014/main" id="{22E578CD-A3EF-44A3-B5B8-C8E246BC17E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703896" y="1426999"/>
            <a:ext cx="654648" cy="654648"/>
          </a:xfrm>
          <a:prstGeom prst="rect">
            <a:avLst/>
          </a:prstGeom>
        </p:spPr>
      </p:pic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48A97BCC-7038-4F56-A0AE-7D3641B2505F}"/>
              </a:ext>
            </a:extLst>
          </p:cNvPr>
          <p:cNvCxnSpPr>
            <a:cxnSpLocks/>
          </p:cNvCxnSpPr>
          <p:nvPr/>
        </p:nvCxnSpPr>
        <p:spPr>
          <a:xfrm rot="-2640000">
            <a:off x="3031220" y="1426999"/>
            <a:ext cx="0" cy="65464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34BD40CF-8113-44B9-A9A2-A8737F5B2F46}"/>
              </a:ext>
            </a:extLst>
          </p:cNvPr>
          <p:cNvCxnSpPr>
            <a:cxnSpLocks/>
          </p:cNvCxnSpPr>
          <p:nvPr/>
        </p:nvCxnSpPr>
        <p:spPr>
          <a:xfrm rot="-2640000">
            <a:off x="9160781" y="1427001"/>
            <a:ext cx="0" cy="65464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Grafik 32">
            <a:extLst>
              <a:ext uri="{FF2B5EF4-FFF2-40B4-BE49-F238E27FC236}">
                <a16:creationId xmlns:a16="http://schemas.microsoft.com/office/drawing/2014/main" id="{A6D3FCD9-E9F4-426D-8201-687BD8A495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42" b="28735"/>
          <a:stretch/>
        </p:blipFill>
        <p:spPr>
          <a:xfrm>
            <a:off x="8023895" y="3089061"/>
            <a:ext cx="622770" cy="496957"/>
          </a:xfrm>
          <a:prstGeom prst="rect">
            <a:avLst/>
          </a:prstGeom>
        </p:spPr>
      </p:pic>
      <p:pic>
        <p:nvPicPr>
          <p:cNvPr id="35" name="Grafik 34">
            <a:extLst>
              <a:ext uri="{FF2B5EF4-FFF2-40B4-BE49-F238E27FC236}">
                <a16:creationId xmlns:a16="http://schemas.microsoft.com/office/drawing/2014/main" id="{D34039BB-EDA1-4DF9-94DA-2833AC57A46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42" b="28735"/>
          <a:stretch/>
        </p:blipFill>
        <p:spPr>
          <a:xfrm flipV="1">
            <a:off x="8588680" y="3071367"/>
            <a:ext cx="622770" cy="496957"/>
          </a:xfrm>
          <a:prstGeom prst="rect">
            <a:avLst/>
          </a:prstGeom>
        </p:spPr>
      </p:pic>
      <p:pic>
        <p:nvPicPr>
          <p:cNvPr id="37" name="Grafik 36">
            <a:extLst>
              <a:ext uri="{FF2B5EF4-FFF2-40B4-BE49-F238E27FC236}">
                <a16:creationId xmlns:a16="http://schemas.microsoft.com/office/drawing/2014/main" id="{FC89961D-D3C4-4D90-BCBC-E6F5C6E3A0E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42" r="14862" b="28735"/>
          <a:stretch/>
        </p:blipFill>
        <p:spPr>
          <a:xfrm flipV="1">
            <a:off x="9732882" y="3070228"/>
            <a:ext cx="530213" cy="496957"/>
          </a:xfrm>
          <a:prstGeom prst="rect">
            <a:avLst/>
          </a:prstGeom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8E64AF75-91CD-4936-9E07-5A1DEE74D29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42" b="28735"/>
          <a:stretch/>
        </p:blipFill>
        <p:spPr>
          <a:xfrm>
            <a:off x="9160781" y="3080213"/>
            <a:ext cx="622770" cy="496957"/>
          </a:xfrm>
          <a:prstGeom prst="rect">
            <a:avLst/>
          </a:prstGeom>
        </p:spPr>
      </p:pic>
      <p:pic>
        <p:nvPicPr>
          <p:cNvPr id="41" name="Grafik 40">
            <a:extLst>
              <a:ext uri="{FF2B5EF4-FFF2-40B4-BE49-F238E27FC236}">
                <a16:creationId xmlns:a16="http://schemas.microsoft.com/office/drawing/2014/main" id="{A2D38A8E-5E85-4DD8-9C3C-414DB948983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42" b="28735"/>
          <a:stretch/>
        </p:blipFill>
        <p:spPr>
          <a:xfrm>
            <a:off x="4974695" y="3120120"/>
            <a:ext cx="1617979" cy="496957"/>
          </a:xfrm>
          <a:prstGeom prst="rect">
            <a:avLst/>
          </a:prstGeom>
        </p:spPr>
      </p:pic>
      <p:pic>
        <p:nvPicPr>
          <p:cNvPr id="45" name="Grafik 44">
            <a:extLst>
              <a:ext uri="{FF2B5EF4-FFF2-40B4-BE49-F238E27FC236}">
                <a16:creationId xmlns:a16="http://schemas.microsoft.com/office/drawing/2014/main" id="{678C3FD5-ACAB-46F4-BE9F-8A01D61407F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72" t="43742" b="28735"/>
          <a:stretch/>
        </p:blipFill>
        <p:spPr>
          <a:xfrm flipV="1">
            <a:off x="4150316" y="3108144"/>
            <a:ext cx="956673" cy="496957"/>
          </a:xfrm>
          <a:prstGeom prst="rect">
            <a:avLst/>
          </a:prstGeom>
        </p:spPr>
      </p:pic>
      <p:pic>
        <p:nvPicPr>
          <p:cNvPr id="47" name="Grafik 46">
            <a:extLst>
              <a:ext uri="{FF2B5EF4-FFF2-40B4-BE49-F238E27FC236}">
                <a16:creationId xmlns:a16="http://schemas.microsoft.com/office/drawing/2014/main" id="{18FA4EE2-A9A2-4A96-8160-47C2BD5C9DE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63" t="43742" r="50024" b="28735"/>
          <a:stretch/>
        </p:blipFill>
        <p:spPr>
          <a:xfrm>
            <a:off x="1910106" y="3143521"/>
            <a:ext cx="2255535" cy="496957"/>
          </a:xfrm>
          <a:prstGeom prst="rect">
            <a:avLst/>
          </a:prstGeom>
        </p:spPr>
      </p:pic>
      <p:sp>
        <p:nvSpPr>
          <p:cNvPr id="49" name="Textfeld 48">
            <a:extLst>
              <a:ext uri="{FF2B5EF4-FFF2-40B4-BE49-F238E27FC236}">
                <a16:creationId xmlns:a16="http://schemas.microsoft.com/office/drawing/2014/main" id="{B45D0425-2CC2-4FB3-B16B-B05B4FFB56D7}"/>
              </a:ext>
            </a:extLst>
          </p:cNvPr>
          <p:cNvSpPr txBox="1"/>
          <p:nvPr/>
        </p:nvSpPr>
        <p:spPr>
          <a:xfrm>
            <a:off x="606114" y="4100414"/>
            <a:ext cx="486351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de-DE" sz="2400" b="1" u="sng" dirty="0"/>
              <a:t>Aufgabe 4:</a:t>
            </a:r>
          </a:p>
          <a:p>
            <a:pPr algn="just"/>
            <a:r>
              <a:rPr lang="de-DE" sz="2400" b="1" dirty="0"/>
              <a:t>Spiele das Video ab. Notiere die höchste Frequenz (wenn Du genau keinen Ton mehr hören kannst) mit der zugehörigen Einheit. </a:t>
            </a:r>
          </a:p>
        </p:txBody>
      </p:sp>
      <p:sp>
        <p:nvSpPr>
          <p:cNvPr id="50" name="Foliennummernplatzhalter 49">
            <a:extLst>
              <a:ext uri="{FF2B5EF4-FFF2-40B4-BE49-F238E27FC236}">
                <a16:creationId xmlns:a16="http://schemas.microsoft.com/office/drawing/2014/main" id="{62466E1F-2EA0-4AB0-BDDA-97505470F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0B30C-91C5-4DDA-9681-54A7AE18D6A9}" type="slidenum">
              <a:rPr lang="de-DE" smtClean="0"/>
              <a:t>2</a:t>
            </a:fld>
            <a:endParaRPr lang="de-DE"/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2C46D621-C5E5-4353-847E-D78A064F138F}"/>
              </a:ext>
            </a:extLst>
          </p:cNvPr>
          <p:cNvSpPr txBox="1"/>
          <p:nvPr/>
        </p:nvSpPr>
        <p:spPr>
          <a:xfrm>
            <a:off x="5557116" y="4014941"/>
            <a:ext cx="476674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dirty="0"/>
              <a:t>Video 1:</a:t>
            </a:r>
          </a:p>
        </p:txBody>
      </p:sp>
    </p:spTree>
    <p:extLst>
      <p:ext uri="{BB962C8B-B14F-4D97-AF65-F5344CB8AC3E}">
        <p14:creationId xmlns:p14="http://schemas.microsoft.com/office/powerpoint/2010/main" val="3477703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888733-0547-4652-A780-4915862D0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0E9548"/>
                </a:solidFill>
              </a:rPr>
              <a:t>Ultraschall hörbar machen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E83C4D9-2CC3-4A53-AE91-8091C7CA8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18641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Symbol" panose="05050102010706020507" pitchFamily="18" charset="2"/>
              <a:buChar char="-"/>
            </a:pPr>
            <a:r>
              <a:rPr lang="de-DE" altLang="de-DE" sz="2800" dirty="0">
                <a:solidFill>
                  <a:srgbClr val="000000"/>
                </a:solidFill>
              </a:rPr>
              <a:t>Hörgrenze des Menschen: </a:t>
            </a:r>
            <a:r>
              <a:rPr lang="de-DE" altLang="de-DE" sz="2800" b="1" dirty="0">
                <a:solidFill>
                  <a:srgbClr val="000000"/>
                </a:solidFill>
              </a:rPr>
              <a:t>ca. 16 bis 20 kHz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Symbol" panose="05050102010706020507" pitchFamily="18" charset="2"/>
              <a:buChar char="-"/>
            </a:pPr>
            <a:r>
              <a:rPr lang="de-DE" altLang="de-DE" sz="2800" dirty="0">
                <a:solidFill>
                  <a:srgbClr val="000000"/>
                </a:solidFill>
              </a:rPr>
              <a:t>Ortungsrufe bayerischer Fledermäuse </a:t>
            </a:r>
            <a:r>
              <a:rPr lang="de-DE" altLang="de-DE" sz="2800" b="1" dirty="0">
                <a:solidFill>
                  <a:srgbClr val="000000"/>
                </a:solidFill>
              </a:rPr>
              <a:t>bis über 160 kHz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Symbol" panose="05050102010706020507" pitchFamily="18" charset="2"/>
              <a:buChar char="-"/>
            </a:pPr>
            <a:endParaRPr lang="de-DE" altLang="de-DE" sz="28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13" name="Grafik 12" descr="Lehrerbildung bio macht schule PLUS">
            <a:extLst>
              <a:ext uri="{FF2B5EF4-FFF2-40B4-BE49-F238E27FC236}">
                <a16:creationId xmlns:a16="http://schemas.microsoft.com/office/drawing/2014/main" id="{0AB7E02A-5D8E-4882-8165-73A71934034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8512" y="320959"/>
            <a:ext cx="790575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1F65D3E1-F2AC-430E-B469-83BFA864C0E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1667" y="443305"/>
            <a:ext cx="1166845" cy="584601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46AB5ED3-8F24-4124-8EE4-8C2B33EC078A}"/>
              </a:ext>
            </a:extLst>
          </p:cNvPr>
          <p:cNvSpPr txBox="1"/>
          <p:nvPr/>
        </p:nvSpPr>
        <p:spPr>
          <a:xfrm>
            <a:off x="837191" y="3298754"/>
            <a:ext cx="8473922" cy="24191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None/>
            </a:pPr>
            <a:r>
              <a:rPr lang="de-DE" altLang="de-DE" sz="2800" b="1" dirty="0">
                <a:solidFill>
                  <a:srgbClr val="000000"/>
                </a:solidFill>
              </a:rPr>
              <a:t>Beispiel: „Fledermausdetektor“ im Freiland </a:t>
            </a:r>
          </a:p>
          <a:p>
            <a:pPr>
              <a:spcBef>
                <a:spcPct val="20000"/>
              </a:spcBef>
            </a:pPr>
            <a:r>
              <a:rPr lang="de-DE" altLang="de-DE" sz="2000" dirty="0">
                <a:solidFill>
                  <a:srgbClr val="000000"/>
                </a:solidFill>
                <a:sym typeface="Symbol" panose="05050102010706020507" pitchFamily="18" charset="2"/>
              </a:rPr>
              <a:t>                  </a:t>
            </a:r>
            <a:r>
              <a:rPr lang="de-DE" altLang="de-DE" sz="2000" dirty="0">
                <a:solidFill>
                  <a:srgbClr val="000000"/>
                </a:solidFill>
              </a:rPr>
              <a:t>Erzeugt Schallsignal, die Frequenz wird am Gerät eingestellt        </a:t>
            </a:r>
          </a:p>
          <a:p>
            <a:pPr>
              <a:spcBef>
                <a:spcPct val="20000"/>
              </a:spcBef>
            </a:pPr>
            <a:r>
              <a:rPr lang="de-DE" altLang="de-DE" sz="2000" dirty="0">
                <a:solidFill>
                  <a:srgbClr val="000000"/>
                </a:solidFill>
              </a:rPr>
              <a:t>                      </a:t>
            </a:r>
            <a:r>
              <a:rPr lang="de-DE" altLang="de-DE" sz="2000" dirty="0">
                <a:solidFill>
                  <a:srgbClr val="000000"/>
                </a:solidFill>
                <a:sym typeface="Symbol" panose="05050102010706020507" pitchFamily="18" charset="2"/>
              </a:rPr>
              <a:t> </a:t>
            </a:r>
            <a:r>
              <a:rPr lang="de-DE" altLang="de-DE" sz="2000" dirty="0">
                <a:solidFill>
                  <a:srgbClr val="000000"/>
                </a:solidFill>
              </a:rPr>
              <a:t>Dieses Signal wird dem eintreffenden Ruf „beigemischt“</a:t>
            </a:r>
          </a:p>
          <a:p>
            <a:pPr>
              <a:spcBef>
                <a:spcPct val="20000"/>
              </a:spcBef>
            </a:pPr>
            <a:r>
              <a:rPr lang="de-DE" altLang="de-DE" sz="2000" dirty="0">
                <a:solidFill>
                  <a:srgbClr val="000000"/>
                </a:solidFill>
              </a:rPr>
              <a:t>                   </a:t>
            </a:r>
            <a:r>
              <a:rPr lang="de-DE" altLang="de-DE" sz="2000" dirty="0">
                <a:solidFill>
                  <a:srgbClr val="000000"/>
                </a:solidFill>
                <a:sym typeface="Symbol" panose="05050102010706020507" pitchFamily="18" charset="2"/>
              </a:rPr>
              <a:t> </a:t>
            </a:r>
            <a:r>
              <a:rPr lang="de-DE" altLang="de-DE" sz="2000" dirty="0">
                <a:solidFill>
                  <a:srgbClr val="000000"/>
                </a:solidFill>
              </a:rPr>
              <a:t>Überlagerung: </a:t>
            </a:r>
            <a:r>
              <a:rPr lang="de-DE" altLang="de-DE" sz="2000" dirty="0">
                <a:solidFill>
                  <a:srgbClr val="000000"/>
                </a:solidFill>
                <a:sym typeface="Wingdings" panose="05000000000000000000" pitchFamily="2" charset="2"/>
              </a:rPr>
              <a:t>Hörbare </a:t>
            </a:r>
            <a:r>
              <a:rPr lang="de-DE" altLang="de-DE" sz="2000" dirty="0">
                <a:solidFill>
                  <a:srgbClr val="000000"/>
                </a:solidFill>
              </a:rPr>
              <a:t>Differenz zwischen der eingestellten, vom</a:t>
            </a:r>
          </a:p>
          <a:p>
            <a:pPr>
              <a:spcBef>
                <a:spcPct val="20000"/>
              </a:spcBef>
            </a:pPr>
            <a:r>
              <a:rPr lang="de-DE" altLang="de-DE" sz="2000" dirty="0">
                <a:solidFill>
                  <a:srgbClr val="000000"/>
                </a:solidFill>
              </a:rPr>
              <a:t>	 Gerät erzeugten Frequenz und dem Fledermausruf</a:t>
            </a:r>
          </a:p>
          <a:p>
            <a:pPr algn="r"/>
            <a:endParaRPr lang="de-DE" sz="1600" dirty="0"/>
          </a:p>
          <a:p>
            <a:pPr algn="r"/>
            <a:r>
              <a:rPr lang="de-DE" sz="1400" dirty="0"/>
              <a:t>Verändert nach „Präsentation: Fledermausdetektoren und Lautaufzeichnungsgeräte“, Dr. Andreas Zahn </a:t>
            </a:r>
          </a:p>
        </p:txBody>
      </p:sp>
      <p:pic>
        <p:nvPicPr>
          <p:cNvPr id="19" name="Grafik 18" descr="Laubbaum">
            <a:extLst>
              <a:ext uri="{FF2B5EF4-FFF2-40B4-BE49-F238E27FC236}">
                <a16:creationId xmlns:a16="http://schemas.microsoft.com/office/drawing/2014/main" id="{1CE2A437-E4C3-4D31-83C9-E0A8D77C15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7191" y="3848958"/>
            <a:ext cx="1318715" cy="1318715"/>
          </a:xfrm>
          <a:prstGeom prst="rect">
            <a:avLst/>
          </a:prstGeom>
        </p:spPr>
      </p:pic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7BE2B2EF-E386-4488-8F76-094DED13D6A8}"/>
              </a:ext>
            </a:extLst>
          </p:cNvPr>
          <p:cNvGrpSpPr/>
          <p:nvPr/>
        </p:nvGrpSpPr>
        <p:grpSpPr>
          <a:xfrm>
            <a:off x="9595724" y="1643619"/>
            <a:ext cx="2240210" cy="1582652"/>
            <a:chOff x="9113590" y="1825625"/>
            <a:chExt cx="2240210" cy="1582652"/>
          </a:xfrm>
        </p:grpSpPr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0611317B-C1CC-41DB-840B-2622629647FC}"/>
                </a:ext>
              </a:extLst>
            </p:cNvPr>
            <p:cNvSpPr/>
            <p:nvPr/>
          </p:nvSpPr>
          <p:spPr>
            <a:xfrm>
              <a:off x="9113590" y="1825625"/>
              <a:ext cx="2240210" cy="1582652"/>
            </a:xfrm>
            <a:prstGeom prst="rect">
              <a:avLst/>
            </a:prstGeom>
            <a:solidFill>
              <a:srgbClr val="0E954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Ultraschall</a:t>
              </a:r>
            </a:p>
            <a:p>
              <a:pPr algn="ctr"/>
              <a:r>
                <a:rPr lang="de-DE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20 – 10</a:t>
              </a:r>
              <a:r>
                <a:rPr lang="de-DE" sz="2000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10 </a:t>
              </a:r>
              <a:r>
                <a:rPr lang="de-DE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kHz</a:t>
              </a:r>
            </a:p>
            <a:p>
              <a:pPr algn="ctr"/>
              <a:endParaRPr lang="de-DE" sz="2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endParaRPr lang="de-DE" sz="2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endParaRPr 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22" name="Grafik 21">
              <a:extLst>
                <a:ext uri="{FF2B5EF4-FFF2-40B4-BE49-F238E27FC236}">
                  <a16:creationId xmlns:a16="http://schemas.microsoft.com/office/drawing/2014/main" id="{E1FFEFF5-A9C3-4BD1-8A20-62A0DAF55A7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3742" b="28735"/>
            <a:stretch/>
          </p:blipFill>
          <p:spPr>
            <a:xfrm flipV="1">
              <a:off x="9678375" y="2801720"/>
              <a:ext cx="622770" cy="496957"/>
            </a:xfrm>
            <a:prstGeom prst="rect">
              <a:avLst/>
            </a:prstGeom>
          </p:spPr>
        </p:pic>
        <p:pic>
          <p:nvPicPr>
            <p:cNvPr id="23" name="Grafik 22">
              <a:extLst>
                <a:ext uri="{FF2B5EF4-FFF2-40B4-BE49-F238E27FC236}">
                  <a16:creationId xmlns:a16="http://schemas.microsoft.com/office/drawing/2014/main" id="{321C9953-80B0-4F0C-9CF8-849BD01B6D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3742" r="14862" b="28735"/>
            <a:stretch/>
          </p:blipFill>
          <p:spPr>
            <a:xfrm flipV="1">
              <a:off x="10822577" y="2800581"/>
              <a:ext cx="530213" cy="496957"/>
            </a:xfrm>
            <a:prstGeom prst="rect">
              <a:avLst/>
            </a:prstGeom>
          </p:spPr>
        </p:pic>
        <p:pic>
          <p:nvPicPr>
            <p:cNvPr id="24" name="Grafik 23">
              <a:extLst>
                <a:ext uri="{FF2B5EF4-FFF2-40B4-BE49-F238E27FC236}">
                  <a16:creationId xmlns:a16="http://schemas.microsoft.com/office/drawing/2014/main" id="{B0AEAA17-A788-485D-BBF4-F0EA6DD2A53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3742" b="28735"/>
            <a:stretch/>
          </p:blipFill>
          <p:spPr>
            <a:xfrm>
              <a:off x="10250476" y="2810566"/>
              <a:ext cx="622770" cy="496957"/>
            </a:xfrm>
            <a:prstGeom prst="rect">
              <a:avLst/>
            </a:prstGeom>
          </p:spPr>
        </p:pic>
        <p:pic>
          <p:nvPicPr>
            <p:cNvPr id="25" name="Grafik 24">
              <a:extLst>
                <a:ext uri="{FF2B5EF4-FFF2-40B4-BE49-F238E27FC236}">
                  <a16:creationId xmlns:a16="http://schemas.microsoft.com/office/drawing/2014/main" id="{CE6F8606-28FD-4CA0-9E17-08A8269ACDA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3742" b="28735"/>
            <a:stretch/>
          </p:blipFill>
          <p:spPr>
            <a:xfrm>
              <a:off x="9113590" y="2826552"/>
              <a:ext cx="622770" cy="496957"/>
            </a:xfrm>
            <a:prstGeom prst="rect">
              <a:avLst/>
            </a:prstGeom>
          </p:spPr>
        </p:pic>
      </p:grpSp>
      <p:sp>
        <p:nvSpPr>
          <p:cNvPr id="26" name="Foliennummernplatzhalter 25">
            <a:extLst>
              <a:ext uri="{FF2B5EF4-FFF2-40B4-BE49-F238E27FC236}">
                <a16:creationId xmlns:a16="http://schemas.microsoft.com/office/drawing/2014/main" id="{CB8B4B65-8CD0-40B0-A2C8-65F34B53E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0B30C-91C5-4DDA-9681-54A7AE18D6A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1990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DC64DD-200F-40E0-8ADE-28C37923D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0E9548"/>
                </a:solidFill>
              </a:rPr>
              <a:t>Fledermausrufe im Freiland detektieren</a:t>
            </a:r>
          </a:p>
        </p:txBody>
      </p:sp>
      <p:pic>
        <p:nvPicPr>
          <p:cNvPr id="4" name="Onlinemedien 3" title="Fledermausdetektor">
            <a:hlinkClick r:id="" action="ppaction://media"/>
            <a:extLst>
              <a:ext uri="{FF2B5EF4-FFF2-40B4-BE49-F238E27FC236}">
                <a16:creationId xmlns:a16="http://schemas.microsoft.com/office/drawing/2014/main" id="{F7C8E562-4D36-40BA-83EE-B3C23F80878B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28850" y="1825625"/>
            <a:ext cx="7735888" cy="4351338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48DF7664-8A74-436D-9665-65861C1BBFAB}"/>
              </a:ext>
            </a:extLst>
          </p:cNvPr>
          <p:cNvSpPr txBox="1"/>
          <p:nvPr/>
        </p:nvSpPr>
        <p:spPr>
          <a:xfrm>
            <a:off x="5255133" y="6176963"/>
            <a:ext cx="476674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DE" sz="1600" dirty="0">
                <a:hlinkClick r:id="rId4"/>
              </a:rPr>
              <a:t>https://www.youtube.com/watch?v=3L4-tszZ1Xs</a:t>
            </a:r>
            <a:r>
              <a:rPr lang="de-DE" sz="1600" dirty="0"/>
              <a:t> </a:t>
            </a:r>
          </a:p>
        </p:txBody>
      </p:sp>
      <p:pic>
        <p:nvPicPr>
          <p:cNvPr id="7" name="Grafik 6" descr="Lehrerbildung bio macht schule PLUS">
            <a:extLst>
              <a:ext uri="{FF2B5EF4-FFF2-40B4-BE49-F238E27FC236}">
                <a16:creationId xmlns:a16="http://schemas.microsoft.com/office/drawing/2014/main" id="{BBBB170F-1752-4FF0-BC86-437E1ADB3F17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8512" y="320959"/>
            <a:ext cx="790575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A02F4DE2-EAD3-46F6-9B16-BF0EF0AA8A7F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1667" y="441208"/>
            <a:ext cx="1166845" cy="58460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2F3B8868-38FF-47B6-B756-F347E6DDF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0B30C-91C5-4DDA-9681-54A7AE18D6A9}" type="slidenum">
              <a:rPr lang="de-DE" smtClean="0"/>
              <a:t>4</a:t>
            </a:fld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EEBBFA7D-9359-4014-A15D-96D2051D14F8}"/>
              </a:ext>
            </a:extLst>
          </p:cNvPr>
          <p:cNvSpPr txBox="1"/>
          <p:nvPr/>
        </p:nvSpPr>
        <p:spPr>
          <a:xfrm>
            <a:off x="2227262" y="1521411"/>
            <a:ext cx="476674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dirty="0"/>
              <a:t>Video 2:</a:t>
            </a:r>
          </a:p>
        </p:txBody>
      </p:sp>
    </p:spTree>
    <p:extLst>
      <p:ext uri="{BB962C8B-B14F-4D97-AF65-F5344CB8AC3E}">
        <p14:creationId xmlns:p14="http://schemas.microsoft.com/office/powerpoint/2010/main" val="2300787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888733-0547-4652-A780-4915862D0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0E9548"/>
                </a:solidFill>
              </a:rPr>
              <a:t>Ultraschall hörbar machen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E83C4D9-2CC3-4A53-AE91-8091C7CA8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750208" cy="1325563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None/>
            </a:pPr>
            <a:r>
              <a:rPr lang="de-DE" altLang="de-DE" sz="2400" b="1" dirty="0">
                <a:solidFill>
                  <a:srgbClr val="000000"/>
                </a:solidFill>
              </a:rPr>
              <a:t>„Fledermausdetektor“ im Freiland: </a:t>
            </a:r>
          </a:p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None/>
            </a:pPr>
            <a:r>
              <a:rPr lang="de-DE" altLang="de-DE" sz="2000" dirty="0">
                <a:solidFill>
                  <a:srgbClr val="000000"/>
                </a:solidFill>
              </a:rPr>
              <a:t>Problematisch ist, dass die Fledermäuse je nach Umgebung ihre artspezifischen Rufe verändern. Eine Erkennung mancher Arten, oder Gattungen, aber nicht aller, ist möglich. </a:t>
            </a:r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13" name="Grafik 12" descr="Lehrerbildung bio macht schule PLUS">
            <a:extLst>
              <a:ext uri="{FF2B5EF4-FFF2-40B4-BE49-F238E27FC236}">
                <a16:creationId xmlns:a16="http://schemas.microsoft.com/office/drawing/2014/main" id="{0AB7E02A-5D8E-4882-8165-73A71934034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8512" y="320959"/>
            <a:ext cx="790575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1F65D3E1-F2AC-430E-B469-83BFA864C0E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1667" y="443305"/>
            <a:ext cx="1166845" cy="584601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46AB5ED3-8F24-4124-8EE4-8C2B33EC078A}"/>
              </a:ext>
            </a:extLst>
          </p:cNvPr>
          <p:cNvSpPr txBox="1"/>
          <p:nvPr/>
        </p:nvSpPr>
        <p:spPr>
          <a:xfrm>
            <a:off x="838200" y="3363227"/>
            <a:ext cx="8426942" cy="28561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indent="0" eaLnBrk="1" hangingPunct="1">
              <a:lnSpc>
                <a:spcPct val="90000"/>
              </a:lnSpc>
              <a:spcBef>
                <a:spcPct val="20000"/>
              </a:spcBef>
              <a:buNone/>
            </a:pPr>
            <a:r>
              <a:rPr lang="de-DE" altLang="de-DE" sz="2400" b="1" dirty="0">
                <a:solidFill>
                  <a:srgbClr val="000000"/>
                </a:solidFill>
              </a:rPr>
              <a:t>Rufanalysen von automatischen Aufzeichnungen: </a:t>
            </a:r>
          </a:p>
          <a:p>
            <a:pPr>
              <a:spcBef>
                <a:spcPct val="20000"/>
              </a:spcBef>
            </a:pPr>
            <a:r>
              <a:rPr lang="de-DE" altLang="de-DE" sz="2000" dirty="0">
                <a:solidFill>
                  <a:srgbClr val="000000"/>
                </a:solidFill>
                <a:sym typeface="Symbol" panose="05050102010706020507" pitchFamily="18" charset="2"/>
              </a:rPr>
              <a:t>            </a:t>
            </a:r>
            <a:r>
              <a:rPr lang="de-DE" altLang="de-DE" sz="2000" dirty="0">
                <a:solidFill>
                  <a:srgbClr val="000000"/>
                </a:solidFill>
              </a:rPr>
              <a:t>Digitale Aufnahme von Fledermausrufen in Echtzeit</a:t>
            </a:r>
          </a:p>
          <a:p>
            <a:pPr>
              <a:spcBef>
                <a:spcPct val="20000"/>
              </a:spcBef>
            </a:pPr>
            <a:r>
              <a:rPr lang="de-DE" altLang="de-DE" sz="2000" dirty="0">
                <a:solidFill>
                  <a:srgbClr val="000000"/>
                </a:solidFill>
              </a:rPr>
              <a:t>               </a:t>
            </a:r>
            <a:r>
              <a:rPr lang="de-DE" altLang="de-DE" sz="2000" dirty="0">
                <a:solidFill>
                  <a:srgbClr val="000000"/>
                </a:solidFill>
                <a:sym typeface="Symbol" panose="05050102010706020507" pitchFamily="18" charset="2"/>
              </a:rPr>
              <a:t> </a:t>
            </a:r>
            <a:r>
              <a:rPr lang="de-DE" altLang="de-DE" sz="2000" dirty="0">
                <a:solidFill>
                  <a:srgbClr val="000000"/>
                </a:solidFill>
              </a:rPr>
              <a:t>Das empfindliche Gerät (16-150 kHz) nimmt klar erkennbare</a:t>
            </a:r>
          </a:p>
          <a:p>
            <a:pPr>
              <a:spcBef>
                <a:spcPct val="20000"/>
              </a:spcBef>
            </a:pPr>
            <a:r>
              <a:rPr lang="de-DE" altLang="de-DE" sz="2000" dirty="0">
                <a:solidFill>
                  <a:srgbClr val="000000"/>
                </a:solidFill>
              </a:rPr>
              <a:t>	Ultraschallrufe auf</a:t>
            </a:r>
          </a:p>
          <a:p>
            <a:pPr>
              <a:spcBef>
                <a:spcPct val="20000"/>
              </a:spcBef>
            </a:pPr>
            <a:r>
              <a:rPr lang="de-DE" altLang="de-DE" sz="2000" dirty="0">
                <a:solidFill>
                  <a:srgbClr val="000000"/>
                </a:solidFill>
                <a:sym typeface="Symbol" panose="05050102010706020507" pitchFamily="18" charset="2"/>
              </a:rPr>
              <a:t>	 Aufnahmen werden auf Speicherkarte gespeichert und die</a:t>
            </a:r>
          </a:p>
          <a:p>
            <a:pPr>
              <a:spcBef>
                <a:spcPct val="20000"/>
              </a:spcBef>
            </a:pPr>
            <a:r>
              <a:rPr lang="de-DE" altLang="de-DE" sz="2000" dirty="0">
                <a:solidFill>
                  <a:srgbClr val="000000"/>
                </a:solidFill>
                <a:sym typeface="Symbol" panose="05050102010706020507" pitchFamily="18" charset="2"/>
              </a:rPr>
              <a:t>	 Sonagramme anschließend am Computer von Fachleuten ausgewertet</a:t>
            </a:r>
            <a:endParaRPr lang="de-DE" altLang="de-DE" sz="2000" dirty="0">
              <a:solidFill>
                <a:srgbClr val="000000"/>
              </a:solidFill>
            </a:endParaRPr>
          </a:p>
          <a:p>
            <a:pPr>
              <a:spcBef>
                <a:spcPct val="20000"/>
              </a:spcBef>
            </a:pPr>
            <a:r>
              <a:rPr lang="de-DE" altLang="de-DE" sz="2000" dirty="0">
                <a:solidFill>
                  <a:srgbClr val="000000"/>
                </a:solidFill>
              </a:rPr>
              <a:t>                   </a:t>
            </a:r>
            <a:endParaRPr lang="de-DE" sz="1600" dirty="0"/>
          </a:p>
          <a:p>
            <a:pPr algn="r"/>
            <a:r>
              <a:rPr lang="de-DE" sz="1400" dirty="0"/>
              <a:t>Verändert nach „Präsentation: Fledermausdetektoren und Lautaufzeichnungsgeräte“, Dr. Andreas Zahn </a:t>
            </a:r>
          </a:p>
        </p:txBody>
      </p:sp>
      <p:pic>
        <p:nvPicPr>
          <p:cNvPr id="19" name="Grafik 18" descr="Mikrofon">
            <a:extLst>
              <a:ext uri="{FF2B5EF4-FFF2-40B4-BE49-F238E27FC236}">
                <a16:creationId xmlns:a16="http://schemas.microsoft.com/office/drawing/2014/main" id="{1CE2A437-E4C3-4D31-83C9-E0A8D77C15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685800" y="4131952"/>
            <a:ext cx="1318715" cy="1318715"/>
          </a:xfrm>
          <a:prstGeom prst="rect">
            <a:avLst/>
          </a:prstGeom>
        </p:spPr>
      </p:pic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406F1290-043B-47C0-8D90-B737741D2439}"/>
              </a:ext>
            </a:extLst>
          </p:cNvPr>
          <p:cNvGrpSpPr/>
          <p:nvPr/>
        </p:nvGrpSpPr>
        <p:grpSpPr>
          <a:xfrm>
            <a:off x="9595724" y="1643619"/>
            <a:ext cx="2240210" cy="1582652"/>
            <a:chOff x="9113590" y="1825625"/>
            <a:chExt cx="2240210" cy="1582652"/>
          </a:xfrm>
        </p:grpSpPr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9859CFF4-BA7C-4CDC-89C7-F47B7B46EA2A}"/>
                </a:ext>
              </a:extLst>
            </p:cNvPr>
            <p:cNvSpPr/>
            <p:nvPr/>
          </p:nvSpPr>
          <p:spPr>
            <a:xfrm>
              <a:off x="9113590" y="1825625"/>
              <a:ext cx="2240210" cy="1582652"/>
            </a:xfrm>
            <a:prstGeom prst="rect">
              <a:avLst/>
            </a:prstGeom>
            <a:solidFill>
              <a:srgbClr val="0E9548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Ultraschall</a:t>
              </a:r>
            </a:p>
            <a:p>
              <a:pPr algn="ctr"/>
              <a:r>
                <a:rPr lang="de-DE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20 – 10</a:t>
              </a:r>
              <a:r>
                <a:rPr lang="de-DE" sz="2000" baseline="30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10 </a:t>
              </a:r>
              <a:r>
                <a:rPr lang="de-DE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kHz</a:t>
              </a:r>
            </a:p>
            <a:p>
              <a:pPr algn="ctr"/>
              <a:endParaRPr lang="de-DE" sz="2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endParaRPr lang="de-DE" sz="2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endParaRPr 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21" name="Grafik 20">
              <a:extLst>
                <a:ext uri="{FF2B5EF4-FFF2-40B4-BE49-F238E27FC236}">
                  <a16:creationId xmlns:a16="http://schemas.microsoft.com/office/drawing/2014/main" id="{96C5C7E3-7AA7-4A75-916B-65E8B6134A4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3742" b="28735"/>
            <a:stretch/>
          </p:blipFill>
          <p:spPr>
            <a:xfrm flipV="1">
              <a:off x="9678375" y="2801720"/>
              <a:ext cx="622770" cy="496957"/>
            </a:xfrm>
            <a:prstGeom prst="rect">
              <a:avLst/>
            </a:prstGeom>
          </p:spPr>
        </p:pic>
        <p:pic>
          <p:nvPicPr>
            <p:cNvPr id="22" name="Grafik 21">
              <a:extLst>
                <a:ext uri="{FF2B5EF4-FFF2-40B4-BE49-F238E27FC236}">
                  <a16:creationId xmlns:a16="http://schemas.microsoft.com/office/drawing/2014/main" id="{3E9FD08D-6740-46C6-82F2-E4FF33E906D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3742" r="14862" b="28735"/>
            <a:stretch/>
          </p:blipFill>
          <p:spPr>
            <a:xfrm flipV="1">
              <a:off x="10822577" y="2800581"/>
              <a:ext cx="530213" cy="496957"/>
            </a:xfrm>
            <a:prstGeom prst="rect">
              <a:avLst/>
            </a:prstGeom>
          </p:spPr>
        </p:pic>
        <p:pic>
          <p:nvPicPr>
            <p:cNvPr id="23" name="Grafik 22">
              <a:extLst>
                <a:ext uri="{FF2B5EF4-FFF2-40B4-BE49-F238E27FC236}">
                  <a16:creationId xmlns:a16="http://schemas.microsoft.com/office/drawing/2014/main" id="{3A60A32A-A84B-4E2F-A264-5DF89A2EB2B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3742" b="28735"/>
            <a:stretch/>
          </p:blipFill>
          <p:spPr>
            <a:xfrm>
              <a:off x="10250476" y="2810566"/>
              <a:ext cx="622770" cy="496957"/>
            </a:xfrm>
            <a:prstGeom prst="rect">
              <a:avLst/>
            </a:prstGeom>
          </p:spPr>
        </p:pic>
        <p:pic>
          <p:nvPicPr>
            <p:cNvPr id="24" name="Grafik 23">
              <a:extLst>
                <a:ext uri="{FF2B5EF4-FFF2-40B4-BE49-F238E27FC236}">
                  <a16:creationId xmlns:a16="http://schemas.microsoft.com/office/drawing/2014/main" id="{8180D96E-1E8A-428A-90AB-F494AD42FC0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3742" b="28735"/>
            <a:stretch/>
          </p:blipFill>
          <p:spPr>
            <a:xfrm>
              <a:off x="9113590" y="2826552"/>
              <a:ext cx="622770" cy="496957"/>
            </a:xfrm>
            <a:prstGeom prst="rect">
              <a:avLst/>
            </a:prstGeom>
          </p:spPr>
        </p:pic>
      </p:grp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F14D8F1C-EC1E-40AC-B242-7C7D1A272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0B30C-91C5-4DDA-9681-54A7AE18D6A9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0124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404AA5-9D5A-42DC-8F71-A43CA112B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0E9548"/>
                </a:solidFill>
              </a:rPr>
              <a:t>Referenzen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EE4EFA-F6B9-4528-A098-D8F7B7E1C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Symbol" panose="05050102010706020507" pitchFamily="18" charset="2"/>
              <a:buChar char="-"/>
            </a:pPr>
            <a:r>
              <a:rPr lang="de-DE" dirty="0">
                <a:hlinkClick r:id="rId2"/>
              </a:rPr>
              <a:t>https://www.youtube.com/watch?v=3L4-tszZ1Xs</a:t>
            </a:r>
            <a:r>
              <a:rPr lang="de-DE" dirty="0"/>
              <a:t> 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dirty="0">
                <a:hlinkClick r:id="rId3"/>
              </a:rPr>
              <a:t>https://www.spektrum.de/lexikon/physik/ultraschall/14891</a:t>
            </a:r>
            <a:r>
              <a:rPr lang="de-DE" dirty="0"/>
              <a:t> 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dirty="0">
                <a:hlinkClick r:id="rId4"/>
              </a:rPr>
              <a:t>https://www.spektrum.de/lexikon/physik/infraschall/7253</a:t>
            </a:r>
            <a:r>
              <a:rPr lang="de-DE" dirty="0"/>
              <a:t> 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2800" dirty="0">
                <a:hlinkClick r:id="rId5"/>
              </a:rPr>
              <a:t>https://www.youtube.com/watch?v=qNf9nzvnd1k</a:t>
            </a:r>
            <a:r>
              <a:rPr lang="de-DE" sz="2800" dirty="0"/>
              <a:t> 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SPECKMANN, E.-J. und HESCHELER, J. (2019): Physiologie - Das Lehrbuch, Elsevier GmbH, München, 7. Auflage.</a:t>
            </a:r>
          </a:p>
          <a:p>
            <a:endParaRPr lang="de-DE" dirty="0"/>
          </a:p>
          <a:p>
            <a:endParaRPr lang="de-DE" dirty="0"/>
          </a:p>
        </p:txBody>
      </p:sp>
      <p:pic>
        <p:nvPicPr>
          <p:cNvPr id="5" name="Grafik 4" descr="Lehrerbildung bio macht schule PLUS">
            <a:extLst>
              <a:ext uri="{FF2B5EF4-FFF2-40B4-BE49-F238E27FC236}">
                <a16:creationId xmlns:a16="http://schemas.microsoft.com/office/drawing/2014/main" id="{550F48F3-8C23-4BA9-B3D8-C7CB646D6AB3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8512" y="320959"/>
            <a:ext cx="790575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D9F9CD1E-515E-444A-85A5-E7E71CD44D62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1667" y="441208"/>
            <a:ext cx="1166845" cy="58460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AE57912F-B191-4AE3-8488-7874B7350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0B30C-91C5-4DDA-9681-54A7AE18D6A9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6249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371</Words>
  <Application>Microsoft Office PowerPoint</Application>
  <PresentationFormat>Breitbild</PresentationFormat>
  <Paragraphs>55</Paragraphs>
  <Slides>6</Slides>
  <Notes>0</Notes>
  <HiddenSlides>0</HiddenSlides>
  <MMClips>2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Office</vt:lpstr>
      <vt:lpstr>Heimische Fledermäuse</vt:lpstr>
      <vt:lpstr> Frequenzen hören</vt:lpstr>
      <vt:lpstr>Ultraschall hörbar machen</vt:lpstr>
      <vt:lpstr>Fledermausrufe im Freiland detektieren</vt:lpstr>
      <vt:lpstr>Ultraschall hörbar machen</vt:lpstr>
      <vt:lpstr>Referenzen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 Koplitz-Weißgerber</dc:creator>
  <cp:lastModifiedBy>Andrea Koplitz-Weißgerber</cp:lastModifiedBy>
  <cp:revision>6</cp:revision>
  <dcterms:created xsi:type="dcterms:W3CDTF">2020-08-11T14:33:26Z</dcterms:created>
  <dcterms:modified xsi:type="dcterms:W3CDTF">2020-09-16T20:56:16Z</dcterms:modified>
</cp:coreProperties>
</file>